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57" r:id="rId10"/>
    <p:sldId id="294" r:id="rId11"/>
    <p:sldId id="293" r:id="rId12"/>
    <p:sldId id="295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96B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08333-EBB3-4325-B752-38DBCB884A49}" v="66" dt="2022-08-05T12:18:21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84" d="100"/>
          <a:sy n="84" d="100"/>
        </p:scale>
        <p:origin x="11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Kostiuk" userId="c0244988-13ff-4dc7-b102-9611c43d017c" providerId="ADAL" clId="{F5C08333-EBB3-4325-B752-38DBCB884A49}"/>
    <pc:docChg chg="custSel modSld">
      <pc:chgData name="Ann Kostiuk" userId="c0244988-13ff-4dc7-b102-9611c43d017c" providerId="ADAL" clId="{F5C08333-EBB3-4325-B752-38DBCB884A49}" dt="2022-08-16T18:01:37.437" v="11" actId="6549"/>
      <pc:docMkLst>
        <pc:docMk/>
      </pc:docMkLst>
      <pc:sldChg chg="modSp mod">
        <pc:chgData name="Ann Kostiuk" userId="c0244988-13ff-4dc7-b102-9611c43d017c" providerId="ADAL" clId="{F5C08333-EBB3-4325-B752-38DBCB884A49}" dt="2022-08-16T18:01:16.425" v="10" actId="20577"/>
        <pc:sldMkLst>
          <pc:docMk/>
          <pc:sldMk cId="4268408226" sldId="295"/>
        </pc:sldMkLst>
        <pc:spChg chg="mod">
          <ac:chgData name="Ann Kostiuk" userId="c0244988-13ff-4dc7-b102-9611c43d017c" providerId="ADAL" clId="{F5C08333-EBB3-4325-B752-38DBCB884A49}" dt="2022-08-16T18:01:16.425" v="10" actId="20577"/>
          <ac:spMkLst>
            <pc:docMk/>
            <pc:sldMk cId="4268408226" sldId="295"/>
            <ac:spMk id="3" creationId="{7C95241F-6866-FA63-4A9B-83ADE0D8B2CD}"/>
          </ac:spMkLst>
        </pc:spChg>
      </pc:sldChg>
      <pc:sldChg chg="modSp mod">
        <pc:chgData name="Ann Kostiuk" userId="c0244988-13ff-4dc7-b102-9611c43d017c" providerId="ADAL" clId="{F5C08333-EBB3-4325-B752-38DBCB884A49}" dt="2022-08-16T18:01:37.437" v="11" actId="6549"/>
        <pc:sldMkLst>
          <pc:docMk/>
          <pc:sldMk cId="1575779688" sldId="298"/>
        </pc:sldMkLst>
        <pc:spChg chg="mod">
          <ac:chgData name="Ann Kostiuk" userId="c0244988-13ff-4dc7-b102-9611c43d017c" providerId="ADAL" clId="{F5C08333-EBB3-4325-B752-38DBCB884A49}" dt="2022-08-16T18:01:37.437" v="11" actId="6549"/>
          <ac:spMkLst>
            <pc:docMk/>
            <pc:sldMk cId="1575779688" sldId="298"/>
            <ac:spMk id="10" creationId="{A60B8200-C18F-E5E9-F77B-CF6FDF950C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0DE0-7DBA-428F-9B03-DCD27EBA9DD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6744-CEE2-494B-861C-03B0BB25B5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2674" y="-1383898"/>
            <a:ext cx="4978774" cy="95166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1768" b="1" spc="1143" dirty="0">
                <a:latin typeface="Lucida Sans"/>
                <a:cs typeface="Lucida Sans"/>
              </a:rPr>
              <a:t>P</a:t>
            </a:r>
            <a:endParaRPr sz="61768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15" y="3972499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89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89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89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89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89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89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07282" y="5923873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4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4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4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4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4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4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4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73138" y="6553310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5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5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5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5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5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5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5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297888" y="4645987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4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4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4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4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4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4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4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521502" y="5312252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290389" y="3321068"/>
            <a:ext cx="273984" cy="285750"/>
          </a:xfrm>
          <a:custGeom>
            <a:avLst/>
            <a:gdLst/>
            <a:ahLst/>
            <a:cxnLst/>
            <a:rect l="l" t="t" r="r" b="b"/>
            <a:pathLst>
              <a:path w="310515" h="323850">
                <a:moveTo>
                  <a:pt x="196390" y="120536"/>
                </a:moveTo>
                <a:lnTo>
                  <a:pt x="157169" y="82972"/>
                </a:lnTo>
                <a:lnTo>
                  <a:pt x="155153" y="64651"/>
                </a:lnTo>
                <a:lnTo>
                  <a:pt x="157084" y="44668"/>
                </a:lnTo>
                <a:lnTo>
                  <a:pt x="175511" y="9863"/>
                </a:lnTo>
                <a:lnTo>
                  <a:pt x="194458" y="0"/>
                </a:lnTo>
                <a:lnTo>
                  <a:pt x="208788" y="2036"/>
                </a:lnTo>
                <a:lnTo>
                  <a:pt x="220814" y="10298"/>
                </a:lnTo>
                <a:lnTo>
                  <a:pt x="229643" y="22662"/>
                </a:lnTo>
                <a:lnTo>
                  <a:pt x="234309" y="36708"/>
                </a:lnTo>
                <a:lnTo>
                  <a:pt x="236741" y="60475"/>
                </a:lnTo>
                <a:lnTo>
                  <a:pt x="232500" y="83922"/>
                </a:lnTo>
                <a:lnTo>
                  <a:pt x="221484" y="104277"/>
                </a:lnTo>
                <a:lnTo>
                  <a:pt x="203492" y="118474"/>
                </a:lnTo>
                <a:lnTo>
                  <a:pt x="200084" y="119828"/>
                </a:lnTo>
                <a:lnTo>
                  <a:pt x="196390" y="120536"/>
                </a:lnTo>
                <a:close/>
              </a:path>
              <a:path w="310515" h="323850">
                <a:moveTo>
                  <a:pt x="109130" y="129580"/>
                </a:moveTo>
                <a:lnTo>
                  <a:pt x="64511" y="99792"/>
                </a:lnTo>
                <a:lnTo>
                  <a:pt x="53067" y="50496"/>
                </a:lnTo>
                <a:lnTo>
                  <a:pt x="55611" y="37882"/>
                </a:lnTo>
                <a:lnTo>
                  <a:pt x="61521" y="26235"/>
                </a:lnTo>
                <a:lnTo>
                  <a:pt x="70349" y="17318"/>
                </a:lnTo>
                <a:lnTo>
                  <a:pt x="81651" y="12892"/>
                </a:lnTo>
                <a:lnTo>
                  <a:pt x="84009" y="12583"/>
                </a:lnTo>
                <a:lnTo>
                  <a:pt x="86472" y="12620"/>
                </a:lnTo>
                <a:lnTo>
                  <a:pt x="89038" y="13052"/>
                </a:lnTo>
                <a:lnTo>
                  <a:pt x="122495" y="35833"/>
                </a:lnTo>
                <a:lnTo>
                  <a:pt x="137472" y="75409"/>
                </a:lnTo>
                <a:lnTo>
                  <a:pt x="137841" y="91596"/>
                </a:lnTo>
                <a:lnTo>
                  <a:pt x="134070" y="107544"/>
                </a:lnTo>
                <a:lnTo>
                  <a:pt x="125672" y="120763"/>
                </a:lnTo>
                <a:lnTo>
                  <a:pt x="112163" y="128766"/>
                </a:lnTo>
                <a:lnTo>
                  <a:pt x="109130" y="129580"/>
                </a:lnTo>
                <a:close/>
              </a:path>
              <a:path w="310515" h="323850">
                <a:moveTo>
                  <a:pt x="264484" y="196164"/>
                </a:moveTo>
                <a:lnTo>
                  <a:pt x="249688" y="192213"/>
                </a:lnTo>
                <a:lnTo>
                  <a:pt x="238841" y="181338"/>
                </a:lnTo>
                <a:lnTo>
                  <a:pt x="232473" y="166512"/>
                </a:lnTo>
                <a:lnTo>
                  <a:pt x="231111" y="150707"/>
                </a:lnTo>
                <a:lnTo>
                  <a:pt x="234131" y="129463"/>
                </a:lnTo>
                <a:lnTo>
                  <a:pt x="242941" y="109708"/>
                </a:lnTo>
                <a:lnTo>
                  <a:pt x="257095" y="94321"/>
                </a:lnTo>
                <a:lnTo>
                  <a:pt x="276144" y="86184"/>
                </a:lnTo>
                <a:lnTo>
                  <a:pt x="290270" y="89372"/>
                </a:lnTo>
                <a:lnTo>
                  <a:pt x="301050" y="98888"/>
                </a:lnTo>
                <a:lnTo>
                  <a:pt x="307934" y="112273"/>
                </a:lnTo>
                <a:lnTo>
                  <a:pt x="310371" y="127064"/>
                </a:lnTo>
                <a:lnTo>
                  <a:pt x="308396" y="149752"/>
                </a:lnTo>
                <a:lnTo>
                  <a:pt x="299691" y="171296"/>
                </a:lnTo>
                <a:lnTo>
                  <a:pt x="284855" y="187999"/>
                </a:lnTo>
                <a:lnTo>
                  <a:pt x="264484" y="196164"/>
                </a:lnTo>
                <a:close/>
              </a:path>
              <a:path w="310515" h="323850">
                <a:moveTo>
                  <a:pt x="54523" y="222514"/>
                </a:moveTo>
                <a:lnTo>
                  <a:pt x="29884" y="213389"/>
                </a:lnTo>
                <a:lnTo>
                  <a:pt x="11155" y="194178"/>
                </a:lnTo>
                <a:lnTo>
                  <a:pt x="480" y="168979"/>
                </a:lnTo>
                <a:lnTo>
                  <a:pt x="0" y="141890"/>
                </a:lnTo>
                <a:lnTo>
                  <a:pt x="3484" y="132808"/>
                </a:lnTo>
                <a:lnTo>
                  <a:pt x="9465" y="125703"/>
                </a:lnTo>
                <a:lnTo>
                  <a:pt x="17233" y="120876"/>
                </a:lnTo>
                <a:lnTo>
                  <a:pt x="26079" y="118629"/>
                </a:lnTo>
                <a:lnTo>
                  <a:pt x="30865" y="118182"/>
                </a:lnTo>
                <a:lnTo>
                  <a:pt x="35790" y="118914"/>
                </a:lnTo>
                <a:lnTo>
                  <a:pt x="74153" y="151077"/>
                </a:lnTo>
                <a:lnTo>
                  <a:pt x="83314" y="196140"/>
                </a:lnTo>
                <a:lnTo>
                  <a:pt x="79986" y="206511"/>
                </a:lnTo>
                <a:lnTo>
                  <a:pt x="73688" y="215158"/>
                </a:lnTo>
                <a:lnTo>
                  <a:pt x="65005" y="220889"/>
                </a:lnTo>
                <a:lnTo>
                  <a:pt x="54523" y="222514"/>
                </a:lnTo>
                <a:close/>
              </a:path>
              <a:path w="310515" h="323850">
                <a:moveTo>
                  <a:pt x="105322" y="323709"/>
                </a:moveTo>
                <a:lnTo>
                  <a:pt x="90905" y="321191"/>
                </a:lnTo>
                <a:lnTo>
                  <a:pt x="79455" y="312190"/>
                </a:lnTo>
                <a:lnTo>
                  <a:pt x="72677" y="298970"/>
                </a:lnTo>
                <a:lnTo>
                  <a:pt x="72278" y="283790"/>
                </a:lnTo>
                <a:lnTo>
                  <a:pt x="75705" y="262944"/>
                </a:lnTo>
                <a:lnTo>
                  <a:pt x="90242" y="223448"/>
                </a:lnTo>
                <a:lnTo>
                  <a:pt x="112186" y="190995"/>
                </a:lnTo>
                <a:lnTo>
                  <a:pt x="160808" y="167179"/>
                </a:lnTo>
                <a:lnTo>
                  <a:pt x="169582" y="166837"/>
                </a:lnTo>
                <a:lnTo>
                  <a:pt x="214826" y="185638"/>
                </a:lnTo>
                <a:lnTo>
                  <a:pt x="247184" y="218760"/>
                </a:lnTo>
                <a:lnTo>
                  <a:pt x="274755" y="262002"/>
                </a:lnTo>
                <a:lnTo>
                  <a:pt x="278344" y="275544"/>
                </a:lnTo>
                <a:lnTo>
                  <a:pt x="277744" y="287571"/>
                </a:lnTo>
                <a:lnTo>
                  <a:pt x="188785" y="296741"/>
                </a:lnTo>
                <a:lnTo>
                  <a:pt x="173610" y="298342"/>
                </a:lnTo>
                <a:lnTo>
                  <a:pt x="156152" y="303661"/>
                </a:lnTo>
                <a:lnTo>
                  <a:pt x="139595" y="311775"/>
                </a:lnTo>
                <a:lnTo>
                  <a:pt x="122973" y="319514"/>
                </a:lnTo>
                <a:lnTo>
                  <a:pt x="105322" y="323709"/>
                </a:lnTo>
                <a:close/>
              </a:path>
              <a:path w="310515" h="323850">
                <a:moveTo>
                  <a:pt x="246183" y="309701"/>
                </a:moveTo>
                <a:lnTo>
                  <a:pt x="233108" y="307632"/>
                </a:lnTo>
                <a:lnTo>
                  <a:pt x="218500" y="303131"/>
                </a:lnTo>
                <a:lnTo>
                  <a:pt x="203737" y="298919"/>
                </a:lnTo>
                <a:lnTo>
                  <a:pt x="188785" y="296741"/>
                </a:lnTo>
                <a:lnTo>
                  <a:pt x="277744" y="287571"/>
                </a:lnTo>
                <a:lnTo>
                  <a:pt x="277648" y="289492"/>
                </a:lnTo>
                <a:lnTo>
                  <a:pt x="270368" y="300936"/>
                </a:lnTo>
                <a:lnTo>
                  <a:pt x="259242" y="307571"/>
                </a:lnTo>
                <a:lnTo>
                  <a:pt x="246183" y="309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563815" y="220769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90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90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90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90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90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90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90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307282" y="2172144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5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5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5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5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5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5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5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73138" y="2801580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4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4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4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4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4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4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4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97888" y="894257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5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5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5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5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5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5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5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521502" y="1560522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570557" y="3922072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89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89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89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89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89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89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8314026" y="5873446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4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4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4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4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4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4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4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8579881" y="6502883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5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5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5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5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5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5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5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8304631" y="4595561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4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4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4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4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4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4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4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8528245" y="5261825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8297131" y="3270641"/>
            <a:ext cx="273984" cy="285750"/>
          </a:xfrm>
          <a:custGeom>
            <a:avLst/>
            <a:gdLst/>
            <a:ahLst/>
            <a:cxnLst/>
            <a:rect l="l" t="t" r="r" b="b"/>
            <a:pathLst>
              <a:path w="310515" h="323850">
                <a:moveTo>
                  <a:pt x="196390" y="120536"/>
                </a:moveTo>
                <a:lnTo>
                  <a:pt x="157169" y="82972"/>
                </a:lnTo>
                <a:lnTo>
                  <a:pt x="155153" y="64651"/>
                </a:lnTo>
                <a:lnTo>
                  <a:pt x="157084" y="44668"/>
                </a:lnTo>
                <a:lnTo>
                  <a:pt x="175511" y="9863"/>
                </a:lnTo>
                <a:lnTo>
                  <a:pt x="194458" y="0"/>
                </a:lnTo>
                <a:lnTo>
                  <a:pt x="208788" y="2036"/>
                </a:lnTo>
                <a:lnTo>
                  <a:pt x="220814" y="10298"/>
                </a:lnTo>
                <a:lnTo>
                  <a:pt x="229643" y="22662"/>
                </a:lnTo>
                <a:lnTo>
                  <a:pt x="234309" y="36708"/>
                </a:lnTo>
                <a:lnTo>
                  <a:pt x="236741" y="60475"/>
                </a:lnTo>
                <a:lnTo>
                  <a:pt x="232500" y="83922"/>
                </a:lnTo>
                <a:lnTo>
                  <a:pt x="221484" y="104277"/>
                </a:lnTo>
                <a:lnTo>
                  <a:pt x="203492" y="118474"/>
                </a:lnTo>
                <a:lnTo>
                  <a:pt x="200084" y="119828"/>
                </a:lnTo>
                <a:lnTo>
                  <a:pt x="196390" y="120536"/>
                </a:lnTo>
                <a:close/>
              </a:path>
              <a:path w="310515" h="323850">
                <a:moveTo>
                  <a:pt x="109130" y="129580"/>
                </a:moveTo>
                <a:lnTo>
                  <a:pt x="64511" y="99792"/>
                </a:lnTo>
                <a:lnTo>
                  <a:pt x="53067" y="50496"/>
                </a:lnTo>
                <a:lnTo>
                  <a:pt x="55611" y="37882"/>
                </a:lnTo>
                <a:lnTo>
                  <a:pt x="61521" y="26235"/>
                </a:lnTo>
                <a:lnTo>
                  <a:pt x="70349" y="17318"/>
                </a:lnTo>
                <a:lnTo>
                  <a:pt x="81651" y="12892"/>
                </a:lnTo>
                <a:lnTo>
                  <a:pt x="84009" y="12583"/>
                </a:lnTo>
                <a:lnTo>
                  <a:pt x="86472" y="12620"/>
                </a:lnTo>
                <a:lnTo>
                  <a:pt x="89038" y="13052"/>
                </a:lnTo>
                <a:lnTo>
                  <a:pt x="122495" y="35833"/>
                </a:lnTo>
                <a:lnTo>
                  <a:pt x="137472" y="75409"/>
                </a:lnTo>
                <a:lnTo>
                  <a:pt x="137841" y="91596"/>
                </a:lnTo>
                <a:lnTo>
                  <a:pt x="134070" y="107544"/>
                </a:lnTo>
                <a:lnTo>
                  <a:pt x="125672" y="120763"/>
                </a:lnTo>
                <a:lnTo>
                  <a:pt x="112163" y="128766"/>
                </a:lnTo>
                <a:lnTo>
                  <a:pt x="109130" y="129580"/>
                </a:lnTo>
                <a:close/>
              </a:path>
              <a:path w="310515" h="323850">
                <a:moveTo>
                  <a:pt x="264484" y="196164"/>
                </a:moveTo>
                <a:lnTo>
                  <a:pt x="249688" y="192213"/>
                </a:lnTo>
                <a:lnTo>
                  <a:pt x="238841" y="181338"/>
                </a:lnTo>
                <a:lnTo>
                  <a:pt x="232473" y="166512"/>
                </a:lnTo>
                <a:lnTo>
                  <a:pt x="231111" y="150707"/>
                </a:lnTo>
                <a:lnTo>
                  <a:pt x="234131" y="129463"/>
                </a:lnTo>
                <a:lnTo>
                  <a:pt x="242941" y="109708"/>
                </a:lnTo>
                <a:lnTo>
                  <a:pt x="257095" y="94321"/>
                </a:lnTo>
                <a:lnTo>
                  <a:pt x="276144" y="86184"/>
                </a:lnTo>
                <a:lnTo>
                  <a:pt x="290270" y="89372"/>
                </a:lnTo>
                <a:lnTo>
                  <a:pt x="301050" y="98888"/>
                </a:lnTo>
                <a:lnTo>
                  <a:pt x="307934" y="112273"/>
                </a:lnTo>
                <a:lnTo>
                  <a:pt x="310371" y="127064"/>
                </a:lnTo>
                <a:lnTo>
                  <a:pt x="308396" y="149752"/>
                </a:lnTo>
                <a:lnTo>
                  <a:pt x="299691" y="171296"/>
                </a:lnTo>
                <a:lnTo>
                  <a:pt x="284855" y="187999"/>
                </a:lnTo>
                <a:lnTo>
                  <a:pt x="264484" y="196164"/>
                </a:lnTo>
                <a:close/>
              </a:path>
              <a:path w="310515" h="323850">
                <a:moveTo>
                  <a:pt x="54523" y="222514"/>
                </a:moveTo>
                <a:lnTo>
                  <a:pt x="29884" y="213389"/>
                </a:lnTo>
                <a:lnTo>
                  <a:pt x="11155" y="194178"/>
                </a:lnTo>
                <a:lnTo>
                  <a:pt x="480" y="168979"/>
                </a:lnTo>
                <a:lnTo>
                  <a:pt x="0" y="141890"/>
                </a:lnTo>
                <a:lnTo>
                  <a:pt x="3484" y="132808"/>
                </a:lnTo>
                <a:lnTo>
                  <a:pt x="9465" y="125703"/>
                </a:lnTo>
                <a:lnTo>
                  <a:pt x="17233" y="120876"/>
                </a:lnTo>
                <a:lnTo>
                  <a:pt x="26079" y="118629"/>
                </a:lnTo>
                <a:lnTo>
                  <a:pt x="30865" y="118182"/>
                </a:lnTo>
                <a:lnTo>
                  <a:pt x="35790" y="118914"/>
                </a:lnTo>
                <a:lnTo>
                  <a:pt x="74153" y="151077"/>
                </a:lnTo>
                <a:lnTo>
                  <a:pt x="83314" y="196140"/>
                </a:lnTo>
                <a:lnTo>
                  <a:pt x="79986" y="206511"/>
                </a:lnTo>
                <a:lnTo>
                  <a:pt x="73688" y="215158"/>
                </a:lnTo>
                <a:lnTo>
                  <a:pt x="65005" y="220889"/>
                </a:lnTo>
                <a:lnTo>
                  <a:pt x="54523" y="222514"/>
                </a:lnTo>
                <a:close/>
              </a:path>
              <a:path w="310515" h="323850">
                <a:moveTo>
                  <a:pt x="105322" y="323709"/>
                </a:moveTo>
                <a:lnTo>
                  <a:pt x="90905" y="321191"/>
                </a:lnTo>
                <a:lnTo>
                  <a:pt x="79455" y="312190"/>
                </a:lnTo>
                <a:lnTo>
                  <a:pt x="72677" y="298970"/>
                </a:lnTo>
                <a:lnTo>
                  <a:pt x="72278" y="283790"/>
                </a:lnTo>
                <a:lnTo>
                  <a:pt x="75705" y="262944"/>
                </a:lnTo>
                <a:lnTo>
                  <a:pt x="90242" y="223448"/>
                </a:lnTo>
                <a:lnTo>
                  <a:pt x="112186" y="190995"/>
                </a:lnTo>
                <a:lnTo>
                  <a:pt x="160808" y="167179"/>
                </a:lnTo>
                <a:lnTo>
                  <a:pt x="169582" y="166837"/>
                </a:lnTo>
                <a:lnTo>
                  <a:pt x="214826" y="185638"/>
                </a:lnTo>
                <a:lnTo>
                  <a:pt x="247184" y="218760"/>
                </a:lnTo>
                <a:lnTo>
                  <a:pt x="274755" y="262002"/>
                </a:lnTo>
                <a:lnTo>
                  <a:pt x="278344" y="275544"/>
                </a:lnTo>
                <a:lnTo>
                  <a:pt x="277744" y="287571"/>
                </a:lnTo>
                <a:lnTo>
                  <a:pt x="188785" y="296741"/>
                </a:lnTo>
                <a:lnTo>
                  <a:pt x="173610" y="298342"/>
                </a:lnTo>
                <a:lnTo>
                  <a:pt x="156152" y="303661"/>
                </a:lnTo>
                <a:lnTo>
                  <a:pt x="139595" y="311775"/>
                </a:lnTo>
                <a:lnTo>
                  <a:pt x="122973" y="319514"/>
                </a:lnTo>
                <a:lnTo>
                  <a:pt x="105322" y="323709"/>
                </a:lnTo>
                <a:close/>
              </a:path>
              <a:path w="310515" h="323850">
                <a:moveTo>
                  <a:pt x="246183" y="309701"/>
                </a:moveTo>
                <a:lnTo>
                  <a:pt x="233108" y="307632"/>
                </a:lnTo>
                <a:lnTo>
                  <a:pt x="218500" y="303131"/>
                </a:lnTo>
                <a:lnTo>
                  <a:pt x="203737" y="298919"/>
                </a:lnTo>
                <a:lnTo>
                  <a:pt x="188785" y="296741"/>
                </a:lnTo>
                <a:lnTo>
                  <a:pt x="277744" y="287571"/>
                </a:lnTo>
                <a:lnTo>
                  <a:pt x="277648" y="289492"/>
                </a:lnTo>
                <a:lnTo>
                  <a:pt x="270368" y="300936"/>
                </a:lnTo>
                <a:lnTo>
                  <a:pt x="259242" y="307571"/>
                </a:lnTo>
                <a:lnTo>
                  <a:pt x="246183" y="30970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8570557" y="170343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90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90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90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90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90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90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90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8314026" y="2121717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5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5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5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5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5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5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5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8579881" y="2751154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4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4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4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4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4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4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4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8304631" y="843831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5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5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5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5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5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5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5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8528245" y="1510096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7" name="Rectangle 2766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b="1" u="sng" dirty="0"/>
              <a:t>PAWS: Hallway &amp; Lockers</a:t>
            </a:r>
          </a:p>
        </p:txBody>
      </p:sp>
      <p:sp>
        <p:nvSpPr>
          <p:cNvPr id="2766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72899"/>
            <a:ext cx="3830233" cy="373821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2300" dirty="0"/>
              <a:t>Plan ahead? What do I need today?</a:t>
            </a:r>
          </a:p>
          <a:p>
            <a:pPr lvl="0">
              <a:lnSpc>
                <a:spcPct val="90000"/>
              </a:lnSpc>
            </a:pPr>
            <a:r>
              <a:rPr lang="en-US" sz="2300" dirty="0"/>
              <a:t>Directly report to room/area</a:t>
            </a:r>
          </a:p>
          <a:p>
            <a:pPr lvl="0">
              <a:lnSpc>
                <a:spcPct val="90000"/>
              </a:lnSpc>
            </a:pPr>
            <a:r>
              <a:rPr lang="en-US" sz="2300" dirty="0"/>
              <a:t>Keep hallway clear and keep locker closed/locked</a:t>
            </a:r>
          </a:p>
          <a:p>
            <a:pPr lvl="0">
              <a:lnSpc>
                <a:spcPct val="90000"/>
              </a:lnSpc>
            </a:pPr>
            <a:r>
              <a:rPr lang="en-US" sz="2300" dirty="0"/>
              <a:t>Stay to the right when traveling in hallway and stairwells</a:t>
            </a:r>
          </a:p>
          <a:p>
            <a:pPr lvl="0">
              <a:lnSpc>
                <a:spcPct val="90000"/>
              </a:lnSpc>
            </a:pPr>
            <a:r>
              <a:rPr lang="en-US" sz="2300" dirty="0"/>
              <a:t>Report unsafe conditions to BMS office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1028" name="Picture 4" descr="Middle School Student Suspended for Opening Exterior Door - TIDEWATER">
            <a:extLst>
              <a:ext uri="{FF2B5EF4-FFF2-40B4-BE49-F238E27FC236}">
                <a16:creationId xmlns:a16="http://schemas.microsoft.com/office/drawing/2014/main" id="{F22C4DBC-CFBD-EC2F-2231-E34D65A8D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r="30797" b="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9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D6451-CC7D-B07D-B2B0-B54975D0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10981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 b="1" u="sng" dirty="0"/>
              <a:t>PAWS: Cafeteria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241F-6866-FA63-4A9B-83ADE0D8B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72899"/>
            <a:ext cx="3830233" cy="3738212"/>
          </a:xfrm>
        </p:spPr>
        <p:txBody>
          <a:bodyPr>
            <a:noAutofit/>
          </a:bodyPr>
          <a:lstStyle/>
          <a:p>
            <a:r>
              <a:rPr lang="en-US" sz="2500" dirty="0"/>
              <a:t>Keep hands and feet to self</a:t>
            </a:r>
          </a:p>
          <a:p>
            <a:r>
              <a:rPr lang="en-US" sz="2500" dirty="0"/>
              <a:t>Positive language</a:t>
            </a:r>
          </a:p>
          <a:p>
            <a:r>
              <a:rPr lang="en-US" sz="2500" dirty="0"/>
              <a:t>Use manners</a:t>
            </a:r>
          </a:p>
          <a:p>
            <a:r>
              <a:rPr lang="en-US" sz="2500" dirty="0"/>
              <a:t>Use time wisely</a:t>
            </a:r>
          </a:p>
          <a:p>
            <a:r>
              <a:rPr lang="en-US" sz="2500" dirty="0"/>
              <a:t>Get your food/supplies on one trip</a:t>
            </a:r>
          </a:p>
          <a:p>
            <a:r>
              <a:rPr lang="en-US" sz="2500" dirty="0"/>
              <a:t>Clean up after yourself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Gluten-Free School Cafeteria Lunches">
            <a:extLst>
              <a:ext uri="{FF2B5EF4-FFF2-40B4-BE49-F238E27FC236}">
                <a16:creationId xmlns:a16="http://schemas.microsoft.com/office/drawing/2014/main" id="{D46F071C-F35A-7756-C0E8-9147C9AEC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2" r="9426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B63791A4-A544-8107-8F11-6E62C8ADE7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0019913"/>
                  </p:ext>
                </p:extLst>
              </p:nvPr>
            </p:nvGraphicFramePr>
            <p:xfrm>
              <a:off x="-4495800" y="5029200"/>
              <a:ext cx="2286000" cy="1714500"/>
            </p:xfrm>
            <a:graphic>
              <a:graphicData uri="http://schemas.microsoft.com/office/powerpoint/2016/slidezoom">
                <pslz:sldZm>
                  <pslz:sldZmObj sldId="293" cId="3099640385">
                    <pslz:zmPr id="{B5D5BDAC-9469-48B1-87FF-194869E8ADD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B63791A4-A544-8107-8F11-6E62C8ADE7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95800" y="502920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64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6451-CC7D-B07D-B2B0-B54975D0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358405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b="1" u="sng" dirty="0"/>
              <a:t>PAWS: Cafeteria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241F-6866-FA63-4A9B-83ADE0D8B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Ask adult for permission to leave cafeteria</a:t>
            </a:r>
          </a:p>
          <a:p>
            <a:r>
              <a:rPr lang="en-US" sz="3000" dirty="0"/>
              <a:t>Know your lunch number </a:t>
            </a:r>
          </a:p>
          <a:p>
            <a:r>
              <a:rPr lang="en-US" sz="3000" dirty="0"/>
              <a:t>Walk</a:t>
            </a:r>
          </a:p>
          <a:p>
            <a:r>
              <a:rPr lang="en-US" sz="3000" dirty="0"/>
              <a:t>Stay in your seat</a:t>
            </a:r>
          </a:p>
          <a:p>
            <a:r>
              <a:rPr lang="en-US" sz="3000" dirty="0"/>
              <a:t>Listen to adult(s) for instructions</a:t>
            </a:r>
          </a:p>
          <a:p>
            <a:r>
              <a:rPr lang="en-US" sz="3000" dirty="0"/>
              <a:t>Chew your food</a:t>
            </a:r>
          </a:p>
          <a:p>
            <a:r>
              <a:rPr lang="en-US" sz="3000" dirty="0"/>
              <a:t>Report unsafe conditions to an adult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3074" name="Picture 2" descr="A group of middle school students have lunch in a cafeteria | SNAP-Ed">
            <a:extLst>
              <a:ext uri="{FF2B5EF4-FFF2-40B4-BE49-F238E27FC236}">
                <a16:creationId xmlns:a16="http://schemas.microsoft.com/office/drawing/2014/main" id="{505C7659-78C3-36A7-6124-DC8F5EF6B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r="17760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E49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40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B0AAE-DE10-C263-A912-CAC96848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048861"/>
          </a:xfrm>
        </p:spPr>
        <p:txBody>
          <a:bodyPr anchor="b">
            <a:normAutofit/>
          </a:bodyPr>
          <a:lstStyle/>
          <a:p>
            <a:r>
              <a:rPr lang="en-US" sz="4700" b="1" u="sng" dirty="0"/>
              <a:t>PAWS: Classrooms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9EDC-FE6C-FB90-2FA7-78666F580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463596"/>
          </a:xfrm>
        </p:spPr>
        <p:txBody>
          <a:bodyPr anchor="t">
            <a:normAutofit fontScale="92500" lnSpcReduction="10000"/>
          </a:bodyPr>
          <a:lstStyle/>
          <a:p>
            <a:pPr lvl="0">
              <a:buClr>
                <a:srgbClr val="254E78"/>
              </a:buClr>
            </a:pPr>
            <a:r>
              <a:rPr lang="en-US" sz="2800" dirty="0"/>
              <a:t>Keep hands &amp; feet to self</a:t>
            </a:r>
          </a:p>
          <a:p>
            <a:pPr lvl="0">
              <a:buClr>
                <a:srgbClr val="254E78"/>
              </a:buClr>
            </a:pPr>
            <a:r>
              <a:rPr lang="en-US" sz="2800" dirty="0"/>
              <a:t>Positive language</a:t>
            </a:r>
          </a:p>
          <a:p>
            <a:r>
              <a:rPr lang="en-US" sz="2800" dirty="0"/>
              <a:t>Know the classroom rules/ expectations</a:t>
            </a:r>
          </a:p>
          <a:p>
            <a:r>
              <a:rPr lang="en-US" sz="2800" dirty="0"/>
              <a:t>Be prepared/have the supplies you need</a:t>
            </a:r>
          </a:p>
          <a:p>
            <a:r>
              <a:rPr lang="en-US" sz="2800" dirty="0"/>
              <a:t>Be attentive/willing to learn</a:t>
            </a:r>
          </a:p>
          <a:p>
            <a:r>
              <a:rPr lang="en-US" sz="2800" dirty="0"/>
              <a:t>Be helpful</a:t>
            </a:r>
          </a:p>
          <a:p>
            <a:r>
              <a:rPr lang="en-US" sz="2800" dirty="0"/>
              <a:t>Accept acknowledgement &amp; consequences for your actions</a:t>
            </a:r>
          </a:p>
        </p:txBody>
      </p:sp>
      <p:pic>
        <p:nvPicPr>
          <p:cNvPr id="4" name="Picture 2" descr="http://t2.gstatic.com/images?q=tbn:ANd9GcQRvYu4pZ0deiozkh5UVxff1lKnDdzEL-VKHQTgJNz_HUEtSgM&amp;t=1&amp;usg=__EG8hheoEJHeTiOSAd06eR3d3q_U=">
            <a:extLst>
              <a:ext uri="{FF2B5EF4-FFF2-40B4-BE49-F238E27FC236}">
                <a16:creationId xmlns:a16="http://schemas.microsoft.com/office/drawing/2014/main" id="{29CC2FD9-3F23-E6DA-A6CC-41C9F6DBA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535" r="23800" b="2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B0AAE-DE10-C263-A912-CAC96848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048861"/>
          </a:xfrm>
        </p:spPr>
        <p:txBody>
          <a:bodyPr anchor="b">
            <a:normAutofit/>
          </a:bodyPr>
          <a:lstStyle/>
          <a:p>
            <a:r>
              <a:rPr lang="en-US" sz="4700" b="1" u="sng" dirty="0"/>
              <a:t>PAWS: Classrooms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0B8200-C18F-E5E9-F77B-CF6FDF950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015934"/>
            <a:ext cx="5486400" cy="4525963"/>
          </a:xfrm>
        </p:spPr>
        <p:txBody>
          <a:bodyPr>
            <a:normAutofit/>
          </a:bodyPr>
          <a:lstStyle/>
          <a:p>
            <a:r>
              <a:rPr lang="en-US" sz="2700" dirty="0"/>
              <a:t>Have a future plan</a:t>
            </a:r>
          </a:p>
          <a:p>
            <a:r>
              <a:rPr lang="en-US" sz="2700" dirty="0"/>
              <a:t>Complete your own work</a:t>
            </a:r>
          </a:p>
          <a:p>
            <a:r>
              <a:rPr lang="en-US" sz="2700" dirty="0"/>
              <a:t>Strive for excellence</a:t>
            </a:r>
          </a:p>
          <a:p>
            <a:r>
              <a:rPr lang="en-US" sz="2700" dirty="0"/>
              <a:t>Watch out for people around me</a:t>
            </a:r>
          </a:p>
          <a:p>
            <a:r>
              <a:rPr lang="en-US" sz="2700" dirty="0"/>
              <a:t>Walk</a:t>
            </a:r>
          </a:p>
          <a:p>
            <a:r>
              <a:rPr lang="en-US" sz="2700" dirty="0"/>
              <a:t>Keep materials out of the aisles</a:t>
            </a:r>
          </a:p>
          <a:p>
            <a:r>
              <a:rPr lang="en-US" sz="2700" dirty="0"/>
              <a:t>Be aware of Fire drill &amp; Emergency procedures</a:t>
            </a:r>
          </a:p>
          <a:p>
            <a:endParaRPr lang="en-US" dirty="0"/>
          </a:p>
        </p:txBody>
      </p:sp>
      <p:pic>
        <p:nvPicPr>
          <p:cNvPr id="12" name="Picture 4" descr="Responsive Classroom for Middle School | Responsive Classroom">
            <a:extLst>
              <a:ext uri="{FF2B5EF4-FFF2-40B4-BE49-F238E27FC236}">
                <a16:creationId xmlns:a16="http://schemas.microsoft.com/office/drawing/2014/main" id="{D57F7A2F-B353-3715-BDBE-F49CECC0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31749"/>
            <a:ext cx="3824013" cy="254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7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3732A-4EAC-787B-5D42-2091DC87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70"/>
            <a:ext cx="3276451" cy="159719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u="sng" dirty="0"/>
              <a:t>PAWS: Arrival/Dismissal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9D593-B46C-746E-C94E-737708CDF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792808"/>
            <a:ext cx="3906433" cy="406519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Clr>
                <a:srgbClr val="254E78"/>
              </a:buClr>
            </a:pPr>
            <a:r>
              <a:rPr lang="en-US" sz="2400" dirty="0"/>
              <a:t>Keep hands &amp; feet to self</a:t>
            </a:r>
          </a:p>
          <a:p>
            <a:pPr lvl="0">
              <a:lnSpc>
                <a:spcPct val="90000"/>
              </a:lnSpc>
              <a:buClr>
                <a:srgbClr val="254E78"/>
              </a:buClr>
            </a:pPr>
            <a:r>
              <a:rPr lang="en-US" sz="2400" dirty="0"/>
              <a:t>Positive language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Remove all </a:t>
            </a:r>
            <a:r>
              <a:rPr lang="en-US" sz="2400" dirty="0" err="1"/>
              <a:t>headware</a:t>
            </a:r>
            <a:r>
              <a:rPr lang="en-US" sz="2400" dirty="0"/>
              <a:t>/ear phones/</a:t>
            </a:r>
            <a:r>
              <a:rPr lang="en-US" sz="2400" dirty="0" err="1"/>
              <a:t>etc</a:t>
            </a:r>
            <a:r>
              <a:rPr lang="en-US" sz="2400" dirty="0"/>
              <a:t>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 courtesy/hold doors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Head directly to your destination/area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Attend school daily and on time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Accept acknowledgement &amp; consequences for your actions</a:t>
            </a:r>
            <a:endParaRPr lang="en-US" sz="1600" dirty="0"/>
          </a:p>
        </p:txBody>
      </p:sp>
      <p:pic>
        <p:nvPicPr>
          <p:cNvPr id="5122" name="Picture 2" descr="Dragons off to a great start for 2019-2020! | Maggie L. Walker Governor's  School">
            <a:extLst>
              <a:ext uri="{FF2B5EF4-FFF2-40B4-BE49-F238E27FC236}">
                <a16:creationId xmlns:a16="http://schemas.microsoft.com/office/drawing/2014/main" id="{7A8DA725-3BA9-197F-2FFF-5E283EB8A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0" r="25256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68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50922-A60D-5BCE-CC82-22858403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74" y="251625"/>
            <a:ext cx="3276451" cy="182275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u="sng" dirty="0"/>
              <a:t>PAWS: Arrival/Dismissal</a:t>
            </a:r>
            <a:endParaRPr lang="en-US" sz="3300" dirty="0"/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62356-D5C2-DE16-3BC9-A598D8FC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8" y="2743200"/>
            <a:ext cx="4377802" cy="3320668"/>
          </a:xfrm>
        </p:spPr>
        <p:txBody>
          <a:bodyPr>
            <a:noAutofit/>
          </a:bodyPr>
          <a:lstStyle/>
          <a:p>
            <a:r>
              <a:rPr lang="en-US" sz="2200" dirty="0"/>
              <a:t>Use time wisely (homework help/positive peer interactions)</a:t>
            </a:r>
          </a:p>
          <a:p>
            <a:r>
              <a:rPr lang="en-US" sz="2200" dirty="0"/>
              <a:t>Listen for teacher/adult instructions/announcements</a:t>
            </a:r>
          </a:p>
          <a:p>
            <a:r>
              <a:rPr lang="en-US" sz="2200" dirty="0"/>
              <a:t>Be aware of your surroundings</a:t>
            </a:r>
          </a:p>
          <a:p>
            <a:r>
              <a:rPr lang="en-US" sz="2200" dirty="0"/>
              <a:t>Receive permission to leave designated area</a:t>
            </a:r>
          </a:p>
          <a:p>
            <a:r>
              <a:rPr lang="en-US" sz="2200" dirty="0"/>
              <a:t>Walk – do not run</a:t>
            </a:r>
          </a:p>
          <a:p>
            <a:r>
              <a:rPr lang="en-US" sz="2200" dirty="0"/>
              <a:t>Report unsafe conditions to a staff member</a:t>
            </a:r>
          </a:p>
        </p:txBody>
      </p:sp>
      <p:pic>
        <p:nvPicPr>
          <p:cNvPr id="7170" name="Picture 2" descr="School Start and Dismissal Times / School Start and Dismissal Times">
            <a:extLst>
              <a:ext uri="{FF2B5EF4-FFF2-40B4-BE49-F238E27FC236}">
                <a16:creationId xmlns:a16="http://schemas.microsoft.com/office/drawing/2014/main" id="{132DABBF-625A-0710-9444-82C2D3A5E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r="28916" b="-1"/>
          <a:stretch/>
        </p:blipFill>
        <p:spPr bwMode="auto">
          <a:xfrm>
            <a:off x="4236571" y="10"/>
            <a:ext cx="490628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8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FBCBA-FE0F-9D3A-8B14-4ED5C46F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0" y="-32973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 b="1" u="sng" dirty="0"/>
              <a:t>PAWS: Bathroom</a:t>
            </a:r>
          </a:p>
        </p:txBody>
      </p:sp>
      <p:pic>
        <p:nvPicPr>
          <p:cNvPr id="8194" name="Picture 2" descr="Keeping the boys' bathrooms clean – THE TRIBE TRIBUNE">
            <a:extLst>
              <a:ext uri="{FF2B5EF4-FFF2-40B4-BE49-F238E27FC236}">
                <a16:creationId xmlns:a16="http://schemas.microsoft.com/office/drawing/2014/main" id="{3549D667-0103-0B0F-7685-9D988D70E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4" r="35856"/>
          <a:stretch/>
        </p:blipFill>
        <p:spPr bwMode="auto">
          <a:xfrm>
            <a:off x="20" y="10"/>
            <a:ext cx="3581380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6715-4F11-7432-4DDA-26E7D1713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1" y="2706624"/>
            <a:ext cx="5181600" cy="41513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Give people their privacy/one person per stall</a:t>
            </a:r>
          </a:p>
          <a:p>
            <a:r>
              <a:rPr lang="en-US" sz="2400" dirty="0"/>
              <a:t>Personal space – keep hands and feet to self</a:t>
            </a:r>
          </a:p>
          <a:p>
            <a:r>
              <a:rPr lang="en-US" sz="2400" dirty="0"/>
              <a:t>Keep restroom clean</a:t>
            </a:r>
          </a:p>
          <a:p>
            <a:r>
              <a:rPr lang="en-US" sz="2400" dirty="0"/>
              <a:t>Flush toilets</a:t>
            </a:r>
          </a:p>
          <a:p>
            <a:r>
              <a:rPr lang="en-US" sz="2400" dirty="0"/>
              <a:t>Wash your hands</a:t>
            </a:r>
          </a:p>
          <a:p>
            <a:r>
              <a:rPr lang="en-US" sz="2400" dirty="0"/>
              <a:t>Turn off faucet</a:t>
            </a:r>
          </a:p>
          <a:p>
            <a:r>
              <a:rPr lang="en-US" sz="2400" dirty="0"/>
              <a:t>Accept acknowledgement &amp; consequences for your actions</a:t>
            </a:r>
          </a:p>
        </p:txBody>
      </p:sp>
    </p:spTree>
    <p:extLst>
      <p:ext uri="{BB962C8B-B14F-4D97-AF65-F5344CB8AC3E}">
        <p14:creationId xmlns:p14="http://schemas.microsoft.com/office/powerpoint/2010/main" val="298242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63BD5-0CE7-2184-EC89-151B50AA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146977"/>
          </a:xfrm>
        </p:spPr>
        <p:txBody>
          <a:bodyPr anchor="b">
            <a:normAutofit/>
          </a:bodyPr>
          <a:lstStyle/>
          <a:p>
            <a:r>
              <a:rPr lang="en-US" sz="4700" b="1" u="sng" dirty="0"/>
              <a:t>PAWS: Bathroom</a:t>
            </a: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BD32-0C52-3B8A-03B8-95DF395E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 fontScale="92500"/>
          </a:bodyPr>
          <a:lstStyle/>
          <a:p>
            <a:r>
              <a:rPr lang="en-US" sz="2800" dirty="0"/>
              <a:t>Limit time spent in the restroom</a:t>
            </a:r>
          </a:p>
          <a:p>
            <a:r>
              <a:rPr lang="en-US" sz="2800" dirty="0"/>
              <a:t>Do your business and go back to class/area</a:t>
            </a:r>
          </a:p>
          <a:p>
            <a:r>
              <a:rPr lang="en-US" sz="2800" dirty="0"/>
              <a:t>Don’t waste time</a:t>
            </a:r>
          </a:p>
          <a:p>
            <a:r>
              <a:rPr lang="en-US" sz="2800" dirty="0"/>
              <a:t>Follow sign out procedures to use the restroom</a:t>
            </a:r>
          </a:p>
          <a:p>
            <a:r>
              <a:rPr lang="en-US" sz="2800" dirty="0"/>
              <a:t>One person per sink/toilet</a:t>
            </a:r>
          </a:p>
          <a:p>
            <a:r>
              <a:rPr lang="en-US" sz="2800" dirty="0"/>
              <a:t>Report unsafe conditions to a staff member</a:t>
            </a:r>
          </a:p>
        </p:txBody>
      </p:sp>
      <p:pic>
        <p:nvPicPr>
          <p:cNvPr id="9218" name="Picture 2" descr="School Washroom Images – Browse 2,761 Stock Photos, Vectors, and Video |  Adobe Stock">
            <a:extLst>
              <a:ext uri="{FF2B5EF4-FFF2-40B4-BE49-F238E27FC236}">
                <a16:creationId xmlns:a16="http://schemas.microsoft.com/office/drawing/2014/main" id="{A655F432-672F-6AAA-51CC-A5AC2B530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r="35065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2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C4F02-9954-D7E1-7F64-1AD93319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9323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u="sng" dirty="0"/>
              <a:t>PAWS: Transportation</a:t>
            </a:r>
          </a:p>
        </p:txBody>
      </p:sp>
      <p:sp>
        <p:nvSpPr>
          <p:cNvPr id="102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5C97E-1B8B-C07D-971C-9FE93F29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2" y="2797685"/>
            <a:ext cx="3906433" cy="3867911"/>
          </a:xfrm>
        </p:spPr>
        <p:txBody>
          <a:bodyPr>
            <a:normAutofit/>
          </a:bodyPr>
          <a:lstStyle/>
          <a:p>
            <a:r>
              <a:rPr lang="en-US" sz="2400" dirty="0"/>
              <a:t>Use positive &amp; encouraging language</a:t>
            </a:r>
          </a:p>
          <a:p>
            <a:r>
              <a:rPr lang="en-US" sz="2400" dirty="0"/>
              <a:t>Personal space/keep hands and feet to yourself</a:t>
            </a:r>
          </a:p>
          <a:p>
            <a:r>
              <a:rPr lang="en-US" sz="2400" dirty="0"/>
              <a:t>Use manners</a:t>
            </a:r>
          </a:p>
          <a:p>
            <a:r>
              <a:rPr lang="en-US" sz="2400" dirty="0"/>
              <a:t>Do not litter</a:t>
            </a:r>
          </a:p>
          <a:p>
            <a:r>
              <a:rPr lang="en-US" sz="2400" dirty="0"/>
              <a:t>Stay off of/away from community property</a:t>
            </a:r>
          </a:p>
        </p:txBody>
      </p:sp>
      <p:pic>
        <p:nvPicPr>
          <p:cNvPr id="10242" name="Picture 2" descr="Here's How Schools Can Use Federal COVID Aid to Solve Bus Driver and Other  Transportation Woes">
            <a:extLst>
              <a:ext uri="{FF2B5EF4-FFF2-40B4-BE49-F238E27FC236}">
                <a16:creationId xmlns:a16="http://schemas.microsoft.com/office/drawing/2014/main" id="{5C8E7D91-8BBB-8973-0299-1263EBED5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2" r="13763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1294" y="139697"/>
            <a:ext cx="7261412" cy="6031414"/>
          </a:xfrm>
          <a:prstGeom prst="rect">
            <a:avLst/>
          </a:prstGeom>
        </p:spPr>
        <p:txBody>
          <a:bodyPr vert="horz" wrap="square" lIns="0" tIns="11766" rIns="0" bIns="0" rtlCol="0" anchor="ctr">
            <a:spAutoFit/>
          </a:bodyPr>
          <a:lstStyle/>
          <a:p>
            <a:pPr marL="10646" marR="4483" indent="-560">
              <a:lnSpc>
                <a:spcPct val="116300"/>
              </a:lnSpc>
              <a:spcBef>
                <a:spcPts val="93"/>
              </a:spcBef>
            </a:pPr>
            <a:r>
              <a:rPr sz="11471" spc="-9" dirty="0">
                <a:solidFill>
                  <a:srgbClr val="FF1616"/>
                </a:solidFill>
              </a:rPr>
              <a:t>P</a:t>
            </a:r>
            <a:r>
              <a:rPr sz="11471" spc="-9" dirty="0"/>
              <a:t>ractice </a:t>
            </a:r>
            <a:r>
              <a:rPr sz="11471" spc="-229" dirty="0"/>
              <a:t>Respect</a:t>
            </a:r>
            <a:r>
              <a:rPr sz="11471" spc="-168" dirty="0"/>
              <a:t> </a:t>
            </a:r>
            <a:r>
              <a:rPr sz="11471" spc="-22" dirty="0"/>
              <a:t>and </a:t>
            </a:r>
            <a:r>
              <a:rPr sz="11471" spc="-419" dirty="0"/>
              <a:t>Kindness</a:t>
            </a:r>
            <a:endParaRPr sz="11471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368" y="5486950"/>
            <a:ext cx="1333292" cy="13683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0F53B-5709-D97C-382F-AE55A3D9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63" y="0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u="sng" dirty="0"/>
              <a:t>PAWS: Transportation</a:t>
            </a:r>
          </a:p>
        </p:txBody>
      </p:sp>
      <p:sp>
        <p:nvSpPr>
          <p:cNvPr id="112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2E3F-E8E8-22D9-22CB-2E3F25017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740152"/>
            <a:ext cx="4191000" cy="3910585"/>
          </a:xfrm>
        </p:spPr>
        <p:txBody>
          <a:bodyPr>
            <a:noAutofit/>
          </a:bodyPr>
          <a:lstStyle/>
          <a:p>
            <a:r>
              <a:rPr lang="en-US" sz="2200" dirty="0"/>
              <a:t>Be on time/adhere to transportation schedule</a:t>
            </a:r>
          </a:p>
          <a:p>
            <a:r>
              <a:rPr lang="en-US" sz="2200" dirty="0"/>
              <a:t>Go directly to your vehicle</a:t>
            </a:r>
          </a:p>
          <a:p>
            <a:r>
              <a:rPr lang="en-US" sz="2200" dirty="0"/>
              <a:t>Talk quietly/don’t distract the driver</a:t>
            </a:r>
          </a:p>
          <a:p>
            <a:r>
              <a:rPr lang="en-US" sz="2200" dirty="0"/>
              <a:t>Arrive &amp; depart at designated times</a:t>
            </a:r>
          </a:p>
          <a:p>
            <a:r>
              <a:rPr lang="en-US" sz="2200" dirty="0"/>
              <a:t>Accept acknowledgement and consequences for your actions</a:t>
            </a:r>
          </a:p>
          <a:p>
            <a:r>
              <a:rPr lang="en-US" sz="2200" dirty="0"/>
              <a:t>Use time wisely</a:t>
            </a:r>
          </a:p>
        </p:txBody>
      </p:sp>
      <p:pic>
        <p:nvPicPr>
          <p:cNvPr id="11266" name="Picture 2" descr="Remember the Mission - School Transportation News">
            <a:extLst>
              <a:ext uri="{FF2B5EF4-FFF2-40B4-BE49-F238E27FC236}">
                <a16:creationId xmlns:a16="http://schemas.microsoft.com/office/drawing/2014/main" id="{D6D671B5-981C-4223-905C-8E2E66DDF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7" r="16712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2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442A6-0008-B932-2A72-E310AEFD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79" y="8437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u="sng" dirty="0"/>
              <a:t>PAWS: Transportation</a:t>
            </a:r>
          </a:p>
        </p:txBody>
      </p:sp>
      <p:sp>
        <p:nvSpPr>
          <p:cNvPr id="1229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54E4-DFCD-7416-FF43-8E16FAEA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872898"/>
            <a:ext cx="3906433" cy="368030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Listen for adult instructions/ announcements</a:t>
            </a:r>
          </a:p>
          <a:p>
            <a:r>
              <a:rPr lang="en-US" sz="2400" dirty="0"/>
              <a:t>Follow traffic laws/use crosswalks &amp; sidewalks</a:t>
            </a:r>
          </a:p>
          <a:p>
            <a:r>
              <a:rPr lang="en-US" sz="2400" dirty="0"/>
              <a:t>Report unsafe conditions to a staff member</a:t>
            </a:r>
          </a:p>
          <a:p>
            <a:r>
              <a:rPr lang="en-US" sz="2400" dirty="0"/>
              <a:t>Stay in your seat while riding the bus/van</a:t>
            </a:r>
          </a:p>
          <a:p>
            <a:r>
              <a:rPr lang="en-US" sz="2400" dirty="0"/>
              <a:t>When available, use a seatbelt</a:t>
            </a:r>
          </a:p>
          <a:p>
            <a:r>
              <a:rPr lang="en-US" sz="2400" dirty="0"/>
              <a:t>Do not distract the driver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12290" name="Picture 2" descr="With school underway, parents cope with Menifee school district bus cuts –  Press Enterprise">
            <a:extLst>
              <a:ext uri="{FF2B5EF4-FFF2-40B4-BE49-F238E27FC236}">
                <a16:creationId xmlns:a16="http://schemas.microsoft.com/office/drawing/2014/main" id="{FAC85615-19F6-A517-397D-6E22DF08C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r="32623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35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3" name="Rectangle 133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The Principal's Office – The Write Melony">
            <a:extLst>
              <a:ext uri="{FF2B5EF4-FFF2-40B4-BE49-F238E27FC236}">
                <a16:creationId xmlns:a16="http://schemas.microsoft.com/office/drawing/2014/main" id="{ED0BB277-4145-7B02-9108-FD1FB7632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 r="664"/>
          <a:stretch/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Rectangle 133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9DC32-3187-DD51-0DED-D694770A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5"/>
            <a:ext cx="3342891" cy="1899912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PAWS: Office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6ECE-B91B-3BDC-10C0-1B4B83334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09800"/>
            <a:ext cx="3810000" cy="4495800"/>
          </a:xfrm>
        </p:spPr>
        <p:txBody>
          <a:bodyPr>
            <a:normAutofit/>
          </a:bodyPr>
          <a:lstStyle/>
          <a:p>
            <a:r>
              <a:rPr lang="en-US" sz="2600" dirty="0"/>
              <a:t>Personal space/keep hands &amp; feet to self</a:t>
            </a:r>
          </a:p>
          <a:p>
            <a:r>
              <a:rPr lang="en-US" sz="2600" dirty="0"/>
              <a:t>Positive/encouraging language</a:t>
            </a:r>
          </a:p>
          <a:p>
            <a:r>
              <a:rPr lang="en-US" sz="2600" dirty="0"/>
              <a:t>Use a quiet voice</a:t>
            </a:r>
          </a:p>
          <a:p>
            <a:r>
              <a:rPr lang="en-US" sz="2600" dirty="0"/>
              <a:t>Be polite</a:t>
            </a:r>
          </a:p>
          <a:p>
            <a:r>
              <a:rPr lang="en-US" sz="2600" dirty="0"/>
              <a:t>Wait patiently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18771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Ryukyu Middle School nurse selected as OSHNA School Nurse of the Year &gt;  Kadena Air Base &gt; News">
            <a:extLst>
              <a:ext uri="{FF2B5EF4-FFF2-40B4-BE49-F238E27FC236}">
                <a16:creationId xmlns:a16="http://schemas.microsoft.com/office/drawing/2014/main" id="{D1825B1C-FF6D-08B2-D2DA-61B7F6712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r="4392" b="-1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09D05-0798-DBA3-B2A0-6C74D491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28891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 b="1" u="sng" dirty="0"/>
              <a:t>PAWS: Office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1811-B231-BD3B-A468-0813FD4B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621" y="2133600"/>
            <a:ext cx="3276599" cy="4576199"/>
          </a:xfrm>
        </p:spPr>
        <p:txBody>
          <a:bodyPr>
            <a:normAutofit/>
          </a:bodyPr>
          <a:lstStyle/>
          <a:p>
            <a:r>
              <a:rPr lang="en-US" sz="2200" dirty="0"/>
              <a:t>Know &amp; articulate the reason for your visit </a:t>
            </a:r>
          </a:p>
          <a:p>
            <a:r>
              <a:rPr lang="en-US" sz="2200" dirty="0"/>
              <a:t>Accept acknowledgement &amp; consequences for your actions</a:t>
            </a:r>
          </a:p>
          <a:p>
            <a:r>
              <a:rPr lang="en-US" sz="2200" dirty="0"/>
              <a:t>Listen for &amp; follow adult instructions</a:t>
            </a:r>
          </a:p>
          <a:p>
            <a:r>
              <a:rPr lang="en-US" sz="2200" dirty="0"/>
              <a:t>Respectfully report emergencies</a:t>
            </a:r>
          </a:p>
          <a:p>
            <a:r>
              <a:rPr lang="en-US" sz="2200" dirty="0"/>
              <a:t>Stay clear of entrances/ exits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28680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54A3-5468-EC53-E232-B2002F6F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39" y="457200"/>
            <a:ext cx="3708114" cy="1622321"/>
          </a:xfrm>
        </p:spPr>
        <p:txBody>
          <a:bodyPr>
            <a:normAutofit/>
          </a:bodyPr>
          <a:lstStyle/>
          <a:p>
            <a:r>
              <a:rPr lang="en-US" b="1" u="sng" dirty="0"/>
              <a:t>PAWS: Use of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5EFF-F9D4-98CF-363C-B1BFAED0F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4095453" cy="4191000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Use for school related activities only</a:t>
            </a:r>
          </a:p>
          <a:p>
            <a:r>
              <a:rPr lang="en-US" sz="2200" dirty="0"/>
              <a:t>Use when directed</a:t>
            </a:r>
          </a:p>
          <a:p>
            <a:r>
              <a:rPr lang="en-US" sz="2200" dirty="0"/>
              <a:t>THINK before you post</a:t>
            </a:r>
          </a:p>
          <a:p>
            <a:r>
              <a:rPr lang="en-US" sz="2200" dirty="0"/>
              <a:t>Keep it charged</a:t>
            </a:r>
          </a:p>
          <a:p>
            <a:r>
              <a:rPr lang="en-US" sz="2200" dirty="0"/>
              <a:t>Store in provided computer bag</a:t>
            </a:r>
          </a:p>
          <a:p>
            <a:r>
              <a:rPr lang="en-US" sz="2200" dirty="0"/>
              <a:t>Keep your own charger</a:t>
            </a:r>
          </a:p>
          <a:p>
            <a:r>
              <a:rPr lang="en-US" sz="2200" dirty="0"/>
              <a:t>Use your own device at all times</a:t>
            </a:r>
          </a:p>
          <a:p>
            <a:r>
              <a:rPr lang="en-US" sz="2200" dirty="0"/>
              <a:t>Stay on safe, teacher approved websites</a:t>
            </a:r>
          </a:p>
          <a:p>
            <a:r>
              <a:rPr lang="en-US" sz="2200" dirty="0"/>
              <a:t>Reply to sender (not Reply all)</a:t>
            </a:r>
          </a:p>
          <a:p>
            <a:endParaRPr lang="en-US" sz="1900" dirty="0"/>
          </a:p>
        </p:txBody>
      </p:sp>
      <p:sp>
        <p:nvSpPr>
          <p:cNvPr id="15385" name="Rectangle 1538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712" y="0"/>
            <a:ext cx="45742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6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186" y="557784"/>
            <a:ext cx="384765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BC000A35-A5DF-DAD0-40B9-7C7F69DA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531" y="1348956"/>
            <a:ext cx="3356649" cy="4156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1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59A0A-DDEA-11EF-CC29-76D5B187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93489"/>
            <a:ext cx="3614166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b="1" u="sng" dirty="0"/>
              <a:t>PAWS: Use of Technology</a:t>
            </a:r>
          </a:p>
        </p:txBody>
      </p:sp>
      <p:sp>
        <p:nvSpPr>
          <p:cNvPr id="1639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EA454-E751-1112-0E90-ED21B07C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10" y="2668306"/>
            <a:ext cx="3614166" cy="3730208"/>
          </a:xfrm>
        </p:spPr>
        <p:txBody>
          <a:bodyPr anchor="t">
            <a:normAutofit/>
          </a:bodyPr>
          <a:lstStyle/>
          <a:p>
            <a:r>
              <a:rPr lang="en-US" sz="2200" dirty="0"/>
              <a:t>Report misuse to an adult</a:t>
            </a:r>
          </a:p>
          <a:p>
            <a:r>
              <a:rPr lang="en-US" sz="2200" dirty="0"/>
              <a:t>Bring laptop &amp; charger to school &amp; home</a:t>
            </a:r>
          </a:p>
          <a:p>
            <a:r>
              <a:rPr lang="en-US" sz="2200" dirty="0"/>
              <a:t>Be aware of your time &amp; purpose on social media</a:t>
            </a:r>
          </a:p>
          <a:p>
            <a:r>
              <a:rPr lang="en-US" sz="2200" dirty="0"/>
              <a:t>Be careful – laptops are fragile</a:t>
            </a:r>
          </a:p>
          <a:p>
            <a:r>
              <a:rPr lang="en-US" sz="2200" dirty="0"/>
              <a:t>Do not share personal information or usernames/ passwords</a:t>
            </a:r>
          </a:p>
        </p:txBody>
      </p:sp>
      <p:pic>
        <p:nvPicPr>
          <p:cNvPr id="16386" name="Picture 2" descr="How Google Took Over the Classroom - The New York Times">
            <a:extLst>
              <a:ext uri="{FF2B5EF4-FFF2-40B4-BE49-F238E27FC236}">
                <a16:creationId xmlns:a16="http://schemas.microsoft.com/office/drawing/2014/main" id="{AE26AA9B-8719-4273-01A8-8EE14EC9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205" y="1334153"/>
            <a:ext cx="5315165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7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3077" y="-1656199"/>
            <a:ext cx="5717801" cy="95166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1768" b="1" spc="-635" dirty="0">
                <a:latin typeface="Lucida Sans"/>
                <a:cs typeface="Lucida Sans"/>
              </a:rPr>
              <a:t>A</a:t>
            </a:r>
            <a:endParaRPr sz="61768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15" y="3972497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89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89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89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89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89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89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07282" y="5923871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4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4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4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4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4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4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4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73138" y="6553308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5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5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5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5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5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5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5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297888" y="4645985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4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4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4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4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4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4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4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521502" y="5312249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290389" y="3321066"/>
            <a:ext cx="273984" cy="285750"/>
          </a:xfrm>
          <a:custGeom>
            <a:avLst/>
            <a:gdLst/>
            <a:ahLst/>
            <a:cxnLst/>
            <a:rect l="l" t="t" r="r" b="b"/>
            <a:pathLst>
              <a:path w="310515" h="323850">
                <a:moveTo>
                  <a:pt x="196390" y="120536"/>
                </a:moveTo>
                <a:lnTo>
                  <a:pt x="157169" y="82972"/>
                </a:lnTo>
                <a:lnTo>
                  <a:pt x="155153" y="64651"/>
                </a:lnTo>
                <a:lnTo>
                  <a:pt x="157084" y="44668"/>
                </a:lnTo>
                <a:lnTo>
                  <a:pt x="175511" y="9863"/>
                </a:lnTo>
                <a:lnTo>
                  <a:pt x="194458" y="0"/>
                </a:lnTo>
                <a:lnTo>
                  <a:pt x="208788" y="2036"/>
                </a:lnTo>
                <a:lnTo>
                  <a:pt x="220814" y="10298"/>
                </a:lnTo>
                <a:lnTo>
                  <a:pt x="229643" y="22662"/>
                </a:lnTo>
                <a:lnTo>
                  <a:pt x="234309" y="36708"/>
                </a:lnTo>
                <a:lnTo>
                  <a:pt x="236741" y="60475"/>
                </a:lnTo>
                <a:lnTo>
                  <a:pt x="232500" y="83922"/>
                </a:lnTo>
                <a:lnTo>
                  <a:pt x="221484" y="104277"/>
                </a:lnTo>
                <a:lnTo>
                  <a:pt x="203492" y="118474"/>
                </a:lnTo>
                <a:lnTo>
                  <a:pt x="200084" y="119828"/>
                </a:lnTo>
                <a:lnTo>
                  <a:pt x="196390" y="120536"/>
                </a:lnTo>
                <a:close/>
              </a:path>
              <a:path w="310515" h="323850">
                <a:moveTo>
                  <a:pt x="109130" y="129580"/>
                </a:moveTo>
                <a:lnTo>
                  <a:pt x="64511" y="99792"/>
                </a:lnTo>
                <a:lnTo>
                  <a:pt x="53067" y="50496"/>
                </a:lnTo>
                <a:lnTo>
                  <a:pt x="55611" y="37882"/>
                </a:lnTo>
                <a:lnTo>
                  <a:pt x="61521" y="26235"/>
                </a:lnTo>
                <a:lnTo>
                  <a:pt x="70349" y="17318"/>
                </a:lnTo>
                <a:lnTo>
                  <a:pt x="81651" y="12892"/>
                </a:lnTo>
                <a:lnTo>
                  <a:pt x="84009" y="12583"/>
                </a:lnTo>
                <a:lnTo>
                  <a:pt x="86472" y="12620"/>
                </a:lnTo>
                <a:lnTo>
                  <a:pt x="89038" y="13052"/>
                </a:lnTo>
                <a:lnTo>
                  <a:pt x="122495" y="35833"/>
                </a:lnTo>
                <a:lnTo>
                  <a:pt x="137472" y="75409"/>
                </a:lnTo>
                <a:lnTo>
                  <a:pt x="137841" y="91596"/>
                </a:lnTo>
                <a:lnTo>
                  <a:pt x="134070" y="107544"/>
                </a:lnTo>
                <a:lnTo>
                  <a:pt x="125672" y="120763"/>
                </a:lnTo>
                <a:lnTo>
                  <a:pt x="112163" y="128766"/>
                </a:lnTo>
                <a:lnTo>
                  <a:pt x="109130" y="129580"/>
                </a:lnTo>
                <a:close/>
              </a:path>
              <a:path w="310515" h="323850">
                <a:moveTo>
                  <a:pt x="264484" y="196164"/>
                </a:moveTo>
                <a:lnTo>
                  <a:pt x="249688" y="192213"/>
                </a:lnTo>
                <a:lnTo>
                  <a:pt x="238841" y="181338"/>
                </a:lnTo>
                <a:lnTo>
                  <a:pt x="232473" y="166512"/>
                </a:lnTo>
                <a:lnTo>
                  <a:pt x="231111" y="150707"/>
                </a:lnTo>
                <a:lnTo>
                  <a:pt x="234131" y="129463"/>
                </a:lnTo>
                <a:lnTo>
                  <a:pt x="242941" y="109708"/>
                </a:lnTo>
                <a:lnTo>
                  <a:pt x="257095" y="94321"/>
                </a:lnTo>
                <a:lnTo>
                  <a:pt x="276144" y="86184"/>
                </a:lnTo>
                <a:lnTo>
                  <a:pt x="290270" y="89372"/>
                </a:lnTo>
                <a:lnTo>
                  <a:pt x="301050" y="98888"/>
                </a:lnTo>
                <a:lnTo>
                  <a:pt x="307934" y="112273"/>
                </a:lnTo>
                <a:lnTo>
                  <a:pt x="310371" y="127064"/>
                </a:lnTo>
                <a:lnTo>
                  <a:pt x="308396" y="149752"/>
                </a:lnTo>
                <a:lnTo>
                  <a:pt x="299691" y="171296"/>
                </a:lnTo>
                <a:lnTo>
                  <a:pt x="284855" y="187999"/>
                </a:lnTo>
                <a:lnTo>
                  <a:pt x="264484" y="196164"/>
                </a:lnTo>
                <a:close/>
              </a:path>
              <a:path w="310515" h="323850">
                <a:moveTo>
                  <a:pt x="54523" y="222514"/>
                </a:moveTo>
                <a:lnTo>
                  <a:pt x="29884" y="213389"/>
                </a:lnTo>
                <a:lnTo>
                  <a:pt x="11155" y="194178"/>
                </a:lnTo>
                <a:lnTo>
                  <a:pt x="480" y="168979"/>
                </a:lnTo>
                <a:lnTo>
                  <a:pt x="0" y="141890"/>
                </a:lnTo>
                <a:lnTo>
                  <a:pt x="3484" y="132808"/>
                </a:lnTo>
                <a:lnTo>
                  <a:pt x="9465" y="125703"/>
                </a:lnTo>
                <a:lnTo>
                  <a:pt x="17233" y="120876"/>
                </a:lnTo>
                <a:lnTo>
                  <a:pt x="26079" y="118629"/>
                </a:lnTo>
                <a:lnTo>
                  <a:pt x="30865" y="118182"/>
                </a:lnTo>
                <a:lnTo>
                  <a:pt x="35790" y="118914"/>
                </a:lnTo>
                <a:lnTo>
                  <a:pt x="74153" y="151077"/>
                </a:lnTo>
                <a:lnTo>
                  <a:pt x="83314" y="196140"/>
                </a:lnTo>
                <a:lnTo>
                  <a:pt x="79986" y="206511"/>
                </a:lnTo>
                <a:lnTo>
                  <a:pt x="73688" y="215158"/>
                </a:lnTo>
                <a:lnTo>
                  <a:pt x="65005" y="220889"/>
                </a:lnTo>
                <a:lnTo>
                  <a:pt x="54523" y="222514"/>
                </a:lnTo>
                <a:close/>
              </a:path>
              <a:path w="310515" h="323850">
                <a:moveTo>
                  <a:pt x="105322" y="323709"/>
                </a:moveTo>
                <a:lnTo>
                  <a:pt x="90905" y="321191"/>
                </a:lnTo>
                <a:lnTo>
                  <a:pt x="79455" y="312190"/>
                </a:lnTo>
                <a:lnTo>
                  <a:pt x="72677" y="298970"/>
                </a:lnTo>
                <a:lnTo>
                  <a:pt x="72278" y="283790"/>
                </a:lnTo>
                <a:lnTo>
                  <a:pt x="75705" y="262944"/>
                </a:lnTo>
                <a:lnTo>
                  <a:pt x="90242" y="223448"/>
                </a:lnTo>
                <a:lnTo>
                  <a:pt x="112186" y="190995"/>
                </a:lnTo>
                <a:lnTo>
                  <a:pt x="160808" y="167179"/>
                </a:lnTo>
                <a:lnTo>
                  <a:pt x="169582" y="166837"/>
                </a:lnTo>
                <a:lnTo>
                  <a:pt x="214826" y="185638"/>
                </a:lnTo>
                <a:lnTo>
                  <a:pt x="247184" y="218760"/>
                </a:lnTo>
                <a:lnTo>
                  <a:pt x="274755" y="262002"/>
                </a:lnTo>
                <a:lnTo>
                  <a:pt x="278344" y="275544"/>
                </a:lnTo>
                <a:lnTo>
                  <a:pt x="277744" y="287571"/>
                </a:lnTo>
                <a:lnTo>
                  <a:pt x="188785" y="296741"/>
                </a:lnTo>
                <a:lnTo>
                  <a:pt x="173610" y="298342"/>
                </a:lnTo>
                <a:lnTo>
                  <a:pt x="156152" y="303661"/>
                </a:lnTo>
                <a:lnTo>
                  <a:pt x="139595" y="311775"/>
                </a:lnTo>
                <a:lnTo>
                  <a:pt x="122973" y="319514"/>
                </a:lnTo>
                <a:lnTo>
                  <a:pt x="105322" y="323709"/>
                </a:lnTo>
                <a:close/>
              </a:path>
              <a:path w="310515" h="323850">
                <a:moveTo>
                  <a:pt x="246183" y="309701"/>
                </a:moveTo>
                <a:lnTo>
                  <a:pt x="233108" y="307632"/>
                </a:lnTo>
                <a:lnTo>
                  <a:pt x="218500" y="303131"/>
                </a:lnTo>
                <a:lnTo>
                  <a:pt x="203737" y="298919"/>
                </a:lnTo>
                <a:lnTo>
                  <a:pt x="188785" y="296741"/>
                </a:lnTo>
                <a:lnTo>
                  <a:pt x="277744" y="287571"/>
                </a:lnTo>
                <a:lnTo>
                  <a:pt x="277648" y="289492"/>
                </a:lnTo>
                <a:lnTo>
                  <a:pt x="270368" y="300936"/>
                </a:lnTo>
                <a:lnTo>
                  <a:pt x="259242" y="307571"/>
                </a:lnTo>
                <a:lnTo>
                  <a:pt x="246183" y="309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563815" y="220769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90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90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90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90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90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90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90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307282" y="2172144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5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5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5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5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5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5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5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73138" y="2801580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4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4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4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4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4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4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4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97888" y="894257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5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5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5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5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5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5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5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521502" y="1560522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570557" y="3922070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89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89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89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89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89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89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8314026" y="5873445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4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4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4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4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4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4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4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8579881" y="6502881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5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5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5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5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5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5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5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8304631" y="4595558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4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4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4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4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4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4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4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8528245" y="5261823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8297131" y="3270640"/>
            <a:ext cx="273984" cy="285750"/>
          </a:xfrm>
          <a:custGeom>
            <a:avLst/>
            <a:gdLst/>
            <a:ahLst/>
            <a:cxnLst/>
            <a:rect l="l" t="t" r="r" b="b"/>
            <a:pathLst>
              <a:path w="310515" h="323850">
                <a:moveTo>
                  <a:pt x="196390" y="120536"/>
                </a:moveTo>
                <a:lnTo>
                  <a:pt x="157169" y="82972"/>
                </a:lnTo>
                <a:lnTo>
                  <a:pt x="155153" y="64651"/>
                </a:lnTo>
                <a:lnTo>
                  <a:pt x="157084" y="44668"/>
                </a:lnTo>
                <a:lnTo>
                  <a:pt x="175511" y="9863"/>
                </a:lnTo>
                <a:lnTo>
                  <a:pt x="194458" y="0"/>
                </a:lnTo>
                <a:lnTo>
                  <a:pt x="208788" y="2036"/>
                </a:lnTo>
                <a:lnTo>
                  <a:pt x="220814" y="10298"/>
                </a:lnTo>
                <a:lnTo>
                  <a:pt x="229643" y="22662"/>
                </a:lnTo>
                <a:lnTo>
                  <a:pt x="234309" y="36708"/>
                </a:lnTo>
                <a:lnTo>
                  <a:pt x="236741" y="60475"/>
                </a:lnTo>
                <a:lnTo>
                  <a:pt x="232500" y="83922"/>
                </a:lnTo>
                <a:lnTo>
                  <a:pt x="221484" y="104277"/>
                </a:lnTo>
                <a:lnTo>
                  <a:pt x="203492" y="118474"/>
                </a:lnTo>
                <a:lnTo>
                  <a:pt x="200084" y="119828"/>
                </a:lnTo>
                <a:lnTo>
                  <a:pt x="196390" y="120536"/>
                </a:lnTo>
                <a:close/>
              </a:path>
              <a:path w="310515" h="323850">
                <a:moveTo>
                  <a:pt x="109130" y="129580"/>
                </a:moveTo>
                <a:lnTo>
                  <a:pt x="64511" y="99792"/>
                </a:lnTo>
                <a:lnTo>
                  <a:pt x="53067" y="50496"/>
                </a:lnTo>
                <a:lnTo>
                  <a:pt x="55611" y="37882"/>
                </a:lnTo>
                <a:lnTo>
                  <a:pt x="61521" y="26235"/>
                </a:lnTo>
                <a:lnTo>
                  <a:pt x="70349" y="17318"/>
                </a:lnTo>
                <a:lnTo>
                  <a:pt x="81651" y="12892"/>
                </a:lnTo>
                <a:lnTo>
                  <a:pt x="84009" y="12583"/>
                </a:lnTo>
                <a:lnTo>
                  <a:pt x="86472" y="12620"/>
                </a:lnTo>
                <a:lnTo>
                  <a:pt x="89038" y="13052"/>
                </a:lnTo>
                <a:lnTo>
                  <a:pt x="122495" y="35833"/>
                </a:lnTo>
                <a:lnTo>
                  <a:pt x="137472" y="75409"/>
                </a:lnTo>
                <a:lnTo>
                  <a:pt x="137841" y="91596"/>
                </a:lnTo>
                <a:lnTo>
                  <a:pt x="134070" y="107544"/>
                </a:lnTo>
                <a:lnTo>
                  <a:pt x="125672" y="120763"/>
                </a:lnTo>
                <a:lnTo>
                  <a:pt x="112163" y="128766"/>
                </a:lnTo>
                <a:lnTo>
                  <a:pt x="109130" y="129580"/>
                </a:lnTo>
                <a:close/>
              </a:path>
              <a:path w="310515" h="323850">
                <a:moveTo>
                  <a:pt x="264484" y="196164"/>
                </a:moveTo>
                <a:lnTo>
                  <a:pt x="249688" y="192213"/>
                </a:lnTo>
                <a:lnTo>
                  <a:pt x="238841" y="181338"/>
                </a:lnTo>
                <a:lnTo>
                  <a:pt x="232473" y="166512"/>
                </a:lnTo>
                <a:lnTo>
                  <a:pt x="231111" y="150707"/>
                </a:lnTo>
                <a:lnTo>
                  <a:pt x="234131" y="129463"/>
                </a:lnTo>
                <a:lnTo>
                  <a:pt x="242941" y="109708"/>
                </a:lnTo>
                <a:lnTo>
                  <a:pt x="257095" y="94321"/>
                </a:lnTo>
                <a:lnTo>
                  <a:pt x="276144" y="86184"/>
                </a:lnTo>
                <a:lnTo>
                  <a:pt x="290270" y="89372"/>
                </a:lnTo>
                <a:lnTo>
                  <a:pt x="301050" y="98888"/>
                </a:lnTo>
                <a:lnTo>
                  <a:pt x="307934" y="112273"/>
                </a:lnTo>
                <a:lnTo>
                  <a:pt x="310371" y="127064"/>
                </a:lnTo>
                <a:lnTo>
                  <a:pt x="308396" y="149752"/>
                </a:lnTo>
                <a:lnTo>
                  <a:pt x="299691" y="171296"/>
                </a:lnTo>
                <a:lnTo>
                  <a:pt x="284855" y="187999"/>
                </a:lnTo>
                <a:lnTo>
                  <a:pt x="264484" y="196164"/>
                </a:lnTo>
                <a:close/>
              </a:path>
              <a:path w="310515" h="323850">
                <a:moveTo>
                  <a:pt x="54523" y="222514"/>
                </a:moveTo>
                <a:lnTo>
                  <a:pt x="29884" y="213389"/>
                </a:lnTo>
                <a:lnTo>
                  <a:pt x="11155" y="194178"/>
                </a:lnTo>
                <a:lnTo>
                  <a:pt x="480" y="168979"/>
                </a:lnTo>
                <a:lnTo>
                  <a:pt x="0" y="141890"/>
                </a:lnTo>
                <a:lnTo>
                  <a:pt x="3484" y="132808"/>
                </a:lnTo>
                <a:lnTo>
                  <a:pt x="9465" y="125703"/>
                </a:lnTo>
                <a:lnTo>
                  <a:pt x="17233" y="120876"/>
                </a:lnTo>
                <a:lnTo>
                  <a:pt x="26079" y="118629"/>
                </a:lnTo>
                <a:lnTo>
                  <a:pt x="30865" y="118182"/>
                </a:lnTo>
                <a:lnTo>
                  <a:pt x="35790" y="118914"/>
                </a:lnTo>
                <a:lnTo>
                  <a:pt x="74153" y="151077"/>
                </a:lnTo>
                <a:lnTo>
                  <a:pt x="83314" y="196140"/>
                </a:lnTo>
                <a:lnTo>
                  <a:pt x="79986" y="206511"/>
                </a:lnTo>
                <a:lnTo>
                  <a:pt x="73688" y="215158"/>
                </a:lnTo>
                <a:lnTo>
                  <a:pt x="65005" y="220889"/>
                </a:lnTo>
                <a:lnTo>
                  <a:pt x="54523" y="222514"/>
                </a:lnTo>
                <a:close/>
              </a:path>
              <a:path w="310515" h="323850">
                <a:moveTo>
                  <a:pt x="105322" y="323709"/>
                </a:moveTo>
                <a:lnTo>
                  <a:pt x="90905" y="321191"/>
                </a:lnTo>
                <a:lnTo>
                  <a:pt x="79455" y="312190"/>
                </a:lnTo>
                <a:lnTo>
                  <a:pt x="72677" y="298970"/>
                </a:lnTo>
                <a:lnTo>
                  <a:pt x="72278" y="283790"/>
                </a:lnTo>
                <a:lnTo>
                  <a:pt x="75705" y="262944"/>
                </a:lnTo>
                <a:lnTo>
                  <a:pt x="90242" y="223448"/>
                </a:lnTo>
                <a:lnTo>
                  <a:pt x="112186" y="190995"/>
                </a:lnTo>
                <a:lnTo>
                  <a:pt x="160808" y="167179"/>
                </a:lnTo>
                <a:lnTo>
                  <a:pt x="169582" y="166837"/>
                </a:lnTo>
                <a:lnTo>
                  <a:pt x="214826" y="185638"/>
                </a:lnTo>
                <a:lnTo>
                  <a:pt x="247184" y="218760"/>
                </a:lnTo>
                <a:lnTo>
                  <a:pt x="274755" y="262002"/>
                </a:lnTo>
                <a:lnTo>
                  <a:pt x="278344" y="275544"/>
                </a:lnTo>
                <a:lnTo>
                  <a:pt x="277744" y="287571"/>
                </a:lnTo>
                <a:lnTo>
                  <a:pt x="188785" y="296741"/>
                </a:lnTo>
                <a:lnTo>
                  <a:pt x="173610" y="298342"/>
                </a:lnTo>
                <a:lnTo>
                  <a:pt x="156152" y="303661"/>
                </a:lnTo>
                <a:lnTo>
                  <a:pt x="139595" y="311775"/>
                </a:lnTo>
                <a:lnTo>
                  <a:pt x="122973" y="319514"/>
                </a:lnTo>
                <a:lnTo>
                  <a:pt x="105322" y="323709"/>
                </a:lnTo>
                <a:close/>
              </a:path>
              <a:path w="310515" h="323850">
                <a:moveTo>
                  <a:pt x="246183" y="309701"/>
                </a:moveTo>
                <a:lnTo>
                  <a:pt x="233108" y="307632"/>
                </a:lnTo>
                <a:lnTo>
                  <a:pt x="218500" y="303131"/>
                </a:lnTo>
                <a:lnTo>
                  <a:pt x="203737" y="298919"/>
                </a:lnTo>
                <a:lnTo>
                  <a:pt x="188785" y="296741"/>
                </a:lnTo>
                <a:lnTo>
                  <a:pt x="277744" y="287571"/>
                </a:lnTo>
                <a:lnTo>
                  <a:pt x="277648" y="289492"/>
                </a:lnTo>
                <a:lnTo>
                  <a:pt x="270368" y="300936"/>
                </a:lnTo>
                <a:lnTo>
                  <a:pt x="259242" y="307571"/>
                </a:lnTo>
                <a:lnTo>
                  <a:pt x="246183" y="30970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8570557" y="170343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90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90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90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90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90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90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90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8314026" y="2121717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5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5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5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5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5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5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5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8579881" y="2751154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4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4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4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4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4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4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4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8304631" y="843831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5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5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5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5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5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5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5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8528245" y="1510095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-2286000"/>
            <a:ext cx="7261412" cy="7125758"/>
          </a:xfrm>
          <a:prstGeom prst="rect">
            <a:avLst/>
          </a:prstGeom>
        </p:spPr>
        <p:txBody>
          <a:bodyPr vert="horz" wrap="square" lIns="0" tIns="538759" rIns="0" bIns="0" rtlCol="0" anchor="ctr">
            <a:spAutoFit/>
          </a:bodyPr>
          <a:lstStyle/>
          <a:p>
            <a:pPr marL="11206" marR="4483" indent="3219622" algn="l">
              <a:lnSpc>
                <a:spcPct val="116599"/>
              </a:lnSpc>
              <a:spcBef>
                <a:spcPts val="84"/>
              </a:spcBef>
            </a:pPr>
            <a:r>
              <a:rPr lang="en-US" sz="12442" spc="-22" dirty="0">
                <a:solidFill>
                  <a:srgbClr val="FF1616"/>
                </a:solidFill>
              </a:rPr>
              <a:t/>
            </a:r>
            <a:br>
              <a:rPr lang="en-US" sz="12442" spc="-22" dirty="0">
                <a:solidFill>
                  <a:srgbClr val="FF1616"/>
                </a:solidFill>
              </a:rPr>
            </a:br>
            <a:r>
              <a:rPr lang="en-US" sz="12442" spc="-22" dirty="0">
                <a:solidFill>
                  <a:srgbClr val="FF1616"/>
                </a:solidFill>
              </a:rPr>
              <a:t>       </a:t>
            </a:r>
            <a:r>
              <a:rPr sz="12442" spc="-22" dirty="0">
                <a:solidFill>
                  <a:srgbClr val="FF1616"/>
                </a:solidFill>
              </a:rPr>
              <a:t>A</a:t>
            </a:r>
            <a:r>
              <a:rPr sz="12442" spc="-22" dirty="0"/>
              <a:t>ct </a:t>
            </a:r>
            <a:r>
              <a:rPr sz="12442" spc="-265" dirty="0"/>
              <a:t>Responsibly</a:t>
            </a:r>
            <a:endParaRPr sz="12442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368" y="5486951"/>
            <a:ext cx="1333292" cy="1368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016" y="-2152707"/>
            <a:ext cx="7162240" cy="95166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61768" b="1" spc="2925" dirty="0">
                <a:latin typeface="Lucida Sans"/>
                <a:cs typeface="Lucida Sans"/>
              </a:rPr>
              <a:t>w</a:t>
            </a:r>
            <a:endParaRPr sz="61768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15" y="3972497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89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89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89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89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89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89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07282" y="5923871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4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4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4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4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4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4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4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73138" y="6553308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5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5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5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5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5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5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5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297888" y="4645985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4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4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4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4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4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4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4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521502" y="5312249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290389" y="3321066"/>
            <a:ext cx="273984" cy="285750"/>
          </a:xfrm>
          <a:custGeom>
            <a:avLst/>
            <a:gdLst/>
            <a:ahLst/>
            <a:cxnLst/>
            <a:rect l="l" t="t" r="r" b="b"/>
            <a:pathLst>
              <a:path w="310515" h="323850">
                <a:moveTo>
                  <a:pt x="196390" y="120536"/>
                </a:moveTo>
                <a:lnTo>
                  <a:pt x="157169" y="82972"/>
                </a:lnTo>
                <a:lnTo>
                  <a:pt x="155153" y="64651"/>
                </a:lnTo>
                <a:lnTo>
                  <a:pt x="157084" y="44668"/>
                </a:lnTo>
                <a:lnTo>
                  <a:pt x="175511" y="9863"/>
                </a:lnTo>
                <a:lnTo>
                  <a:pt x="194458" y="0"/>
                </a:lnTo>
                <a:lnTo>
                  <a:pt x="208788" y="2036"/>
                </a:lnTo>
                <a:lnTo>
                  <a:pt x="220814" y="10298"/>
                </a:lnTo>
                <a:lnTo>
                  <a:pt x="229643" y="22662"/>
                </a:lnTo>
                <a:lnTo>
                  <a:pt x="234309" y="36708"/>
                </a:lnTo>
                <a:lnTo>
                  <a:pt x="236741" y="60475"/>
                </a:lnTo>
                <a:lnTo>
                  <a:pt x="232500" y="83922"/>
                </a:lnTo>
                <a:lnTo>
                  <a:pt x="221484" y="104277"/>
                </a:lnTo>
                <a:lnTo>
                  <a:pt x="203492" y="118474"/>
                </a:lnTo>
                <a:lnTo>
                  <a:pt x="200084" y="119828"/>
                </a:lnTo>
                <a:lnTo>
                  <a:pt x="196390" y="120536"/>
                </a:lnTo>
                <a:close/>
              </a:path>
              <a:path w="310515" h="323850">
                <a:moveTo>
                  <a:pt x="109130" y="129580"/>
                </a:moveTo>
                <a:lnTo>
                  <a:pt x="64511" y="99792"/>
                </a:lnTo>
                <a:lnTo>
                  <a:pt x="53067" y="50496"/>
                </a:lnTo>
                <a:lnTo>
                  <a:pt x="55611" y="37882"/>
                </a:lnTo>
                <a:lnTo>
                  <a:pt x="61521" y="26235"/>
                </a:lnTo>
                <a:lnTo>
                  <a:pt x="70349" y="17318"/>
                </a:lnTo>
                <a:lnTo>
                  <a:pt x="81651" y="12892"/>
                </a:lnTo>
                <a:lnTo>
                  <a:pt x="84009" y="12583"/>
                </a:lnTo>
                <a:lnTo>
                  <a:pt x="86472" y="12620"/>
                </a:lnTo>
                <a:lnTo>
                  <a:pt x="89038" y="13052"/>
                </a:lnTo>
                <a:lnTo>
                  <a:pt x="122495" y="35833"/>
                </a:lnTo>
                <a:lnTo>
                  <a:pt x="137472" y="75409"/>
                </a:lnTo>
                <a:lnTo>
                  <a:pt x="137841" y="91596"/>
                </a:lnTo>
                <a:lnTo>
                  <a:pt x="134070" y="107544"/>
                </a:lnTo>
                <a:lnTo>
                  <a:pt x="125672" y="120763"/>
                </a:lnTo>
                <a:lnTo>
                  <a:pt x="112163" y="128766"/>
                </a:lnTo>
                <a:lnTo>
                  <a:pt x="109130" y="129580"/>
                </a:lnTo>
                <a:close/>
              </a:path>
              <a:path w="310515" h="323850">
                <a:moveTo>
                  <a:pt x="264484" y="196164"/>
                </a:moveTo>
                <a:lnTo>
                  <a:pt x="249688" y="192213"/>
                </a:lnTo>
                <a:lnTo>
                  <a:pt x="238841" y="181338"/>
                </a:lnTo>
                <a:lnTo>
                  <a:pt x="232473" y="166512"/>
                </a:lnTo>
                <a:lnTo>
                  <a:pt x="231111" y="150707"/>
                </a:lnTo>
                <a:lnTo>
                  <a:pt x="234131" y="129463"/>
                </a:lnTo>
                <a:lnTo>
                  <a:pt x="242941" y="109708"/>
                </a:lnTo>
                <a:lnTo>
                  <a:pt x="257095" y="94321"/>
                </a:lnTo>
                <a:lnTo>
                  <a:pt x="276144" y="86184"/>
                </a:lnTo>
                <a:lnTo>
                  <a:pt x="290270" y="89372"/>
                </a:lnTo>
                <a:lnTo>
                  <a:pt x="301050" y="98888"/>
                </a:lnTo>
                <a:lnTo>
                  <a:pt x="307934" y="112273"/>
                </a:lnTo>
                <a:lnTo>
                  <a:pt x="310371" y="127064"/>
                </a:lnTo>
                <a:lnTo>
                  <a:pt x="308396" y="149752"/>
                </a:lnTo>
                <a:lnTo>
                  <a:pt x="299691" y="171296"/>
                </a:lnTo>
                <a:lnTo>
                  <a:pt x="284855" y="187999"/>
                </a:lnTo>
                <a:lnTo>
                  <a:pt x="264484" y="196164"/>
                </a:lnTo>
                <a:close/>
              </a:path>
              <a:path w="310515" h="323850">
                <a:moveTo>
                  <a:pt x="54523" y="222514"/>
                </a:moveTo>
                <a:lnTo>
                  <a:pt x="29884" y="213389"/>
                </a:lnTo>
                <a:lnTo>
                  <a:pt x="11155" y="194178"/>
                </a:lnTo>
                <a:lnTo>
                  <a:pt x="480" y="168979"/>
                </a:lnTo>
                <a:lnTo>
                  <a:pt x="0" y="141890"/>
                </a:lnTo>
                <a:lnTo>
                  <a:pt x="3484" y="132808"/>
                </a:lnTo>
                <a:lnTo>
                  <a:pt x="9465" y="125703"/>
                </a:lnTo>
                <a:lnTo>
                  <a:pt x="17233" y="120876"/>
                </a:lnTo>
                <a:lnTo>
                  <a:pt x="26079" y="118629"/>
                </a:lnTo>
                <a:lnTo>
                  <a:pt x="30865" y="118182"/>
                </a:lnTo>
                <a:lnTo>
                  <a:pt x="35790" y="118914"/>
                </a:lnTo>
                <a:lnTo>
                  <a:pt x="74153" y="151077"/>
                </a:lnTo>
                <a:lnTo>
                  <a:pt x="83314" y="196140"/>
                </a:lnTo>
                <a:lnTo>
                  <a:pt x="79986" y="206511"/>
                </a:lnTo>
                <a:lnTo>
                  <a:pt x="73688" y="215158"/>
                </a:lnTo>
                <a:lnTo>
                  <a:pt x="65005" y="220889"/>
                </a:lnTo>
                <a:lnTo>
                  <a:pt x="54523" y="222514"/>
                </a:lnTo>
                <a:close/>
              </a:path>
              <a:path w="310515" h="323850">
                <a:moveTo>
                  <a:pt x="105322" y="323709"/>
                </a:moveTo>
                <a:lnTo>
                  <a:pt x="90905" y="321191"/>
                </a:lnTo>
                <a:lnTo>
                  <a:pt x="79455" y="312190"/>
                </a:lnTo>
                <a:lnTo>
                  <a:pt x="72677" y="298970"/>
                </a:lnTo>
                <a:lnTo>
                  <a:pt x="72278" y="283790"/>
                </a:lnTo>
                <a:lnTo>
                  <a:pt x="75705" y="262944"/>
                </a:lnTo>
                <a:lnTo>
                  <a:pt x="90242" y="223448"/>
                </a:lnTo>
                <a:lnTo>
                  <a:pt x="112186" y="190995"/>
                </a:lnTo>
                <a:lnTo>
                  <a:pt x="160808" y="167179"/>
                </a:lnTo>
                <a:lnTo>
                  <a:pt x="169582" y="166837"/>
                </a:lnTo>
                <a:lnTo>
                  <a:pt x="214826" y="185638"/>
                </a:lnTo>
                <a:lnTo>
                  <a:pt x="247184" y="218760"/>
                </a:lnTo>
                <a:lnTo>
                  <a:pt x="274755" y="262002"/>
                </a:lnTo>
                <a:lnTo>
                  <a:pt x="278344" y="275544"/>
                </a:lnTo>
                <a:lnTo>
                  <a:pt x="277744" y="287571"/>
                </a:lnTo>
                <a:lnTo>
                  <a:pt x="188785" y="296741"/>
                </a:lnTo>
                <a:lnTo>
                  <a:pt x="173610" y="298342"/>
                </a:lnTo>
                <a:lnTo>
                  <a:pt x="156152" y="303661"/>
                </a:lnTo>
                <a:lnTo>
                  <a:pt x="139595" y="311775"/>
                </a:lnTo>
                <a:lnTo>
                  <a:pt x="122973" y="319514"/>
                </a:lnTo>
                <a:lnTo>
                  <a:pt x="105322" y="323709"/>
                </a:lnTo>
                <a:close/>
              </a:path>
              <a:path w="310515" h="323850">
                <a:moveTo>
                  <a:pt x="246183" y="309701"/>
                </a:moveTo>
                <a:lnTo>
                  <a:pt x="233108" y="307632"/>
                </a:lnTo>
                <a:lnTo>
                  <a:pt x="218500" y="303131"/>
                </a:lnTo>
                <a:lnTo>
                  <a:pt x="203737" y="298919"/>
                </a:lnTo>
                <a:lnTo>
                  <a:pt x="188785" y="296741"/>
                </a:lnTo>
                <a:lnTo>
                  <a:pt x="277744" y="287571"/>
                </a:lnTo>
                <a:lnTo>
                  <a:pt x="277648" y="289492"/>
                </a:lnTo>
                <a:lnTo>
                  <a:pt x="270368" y="300936"/>
                </a:lnTo>
                <a:lnTo>
                  <a:pt x="259242" y="307571"/>
                </a:lnTo>
                <a:lnTo>
                  <a:pt x="246183" y="309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563815" y="220770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90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90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90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90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90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90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90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307282" y="2172144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5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5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5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5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5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5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5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73138" y="2801581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4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4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4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4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4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4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4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97888" y="894258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5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5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5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5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5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5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5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521502" y="1560523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570557" y="3922070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89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89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89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89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89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89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8314026" y="5873445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4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4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4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4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4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4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4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8579881" y="6502881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5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5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5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5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5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5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5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8304631" y="4595558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4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4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4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4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4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4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4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8528245" y="5261823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8297131" y="3270640"/>
            <a:ext cx="273984" cy="285750"/>
          </a:xfrm>
          <a:custGeom>
            <a:avLst/>
            <a:gdLst/>
            <a:ahLst/>
            <a:cxnLst/>
            <a:rect l="l" t="t" r="r" b="b"/>
            <a:pathLst>
              <a:path w="310515" h="323850">
                <a:moveTo>
                  <a:pt x="196390" y="120536"/>
                </a:moveTo>
                <a:lnTo>
                  <a:pt x="157169" y="82972"/>
                </a:lnTo>
                <a:lnTo>
                  <a:pt x="155153" y="64651"/>
                </a:lnTo>
                <a:lnTo>
                  <a:pt x="157084" y="44668"/>
                </a:lnTo>
                <a:lnTo>
                  <a:pt x="175511" y="9863"/>
                </a:lnTo>
                <a:lnTo>
                  <a:pt x="194458" y="0"/>
                </a:lnTo>
                <a:lnTo>
                  <a:pt x="208788" y="2036"/>
                </a:lnTo>
                <a:lnTo>
                  <a:pt x="220814" y="10298"/>
                </a:lnTo>
                <a:lnTo>
                  <a:pt x="229643" y="22662"/>
                </a:lnTo>
                <a:lnTo>
                  <a:pt x="234309" y="36708"/>
                </a:lnTo>
                <a:lnTo>
                  <a:pt x="236741" y="60475"/>
                </a:lnTo>
                <a:lnTo>
                  <a:pt x="232500" y="83922"/>
                </a:lnTo>
                <a:lnTo>
                  <a:pt x="221484" y="104277"/>
                </a:lnTo>
                <a:lnTo>
                  <a:pt x="203492" y="118474"/>
                </a:lnTo>
                <a:lnTo>
                  <a:pt x="200084" y="119828"/>
                </a:lnTo>
                <a:lnTo>
                  <a:pt x="196390" y="120536"/>
                </a:lnTo>
                <a:close/>
              </a:path>
              <a:path w="310515" h="323850">
                <a:moveTo>
                  <a:pt x="109130" y="129580"/>
                </a:moveTo>
                <a:lnTo>
                  <a:pt x="64511" y="99792"/>
                </a:lnTo>
                <a:lnTo>
                  <a:pt x="53067" y="50496"/>
                </a:lnTo>
                <a:lnTo>
                  <a:pt x="55611" y="37882"/>
                </a:lnTo>
                <a:lnTo>
                  <a:pt x="61521" y="26235"/>
                </a:lnTo>
                <a:lnTo>
                  <a:pt x="70349" y="17318"/>
                </a:lnTo>
                <a:lnTo>
                  <a:pt x="81651" y="12892"/>
                </a:lnTo>
                <a:lnTo>
                  <a:pt x="84009" y="12583"/>
                </a:lnTo>
                <a:lnTo>
                  <a:pt x="86472" y="12620"/>
                </a:lnTo>
                <a:lnTo>
                  <a:pt x="89038" y="13052"/>
                </a:lnTo>
                <a:lnTo>
                  <a:pt x="122495" y="35833"/>
                </a:lnTo>
                <a:lnTo>
                  <a:pt x="137472" y="75409"/>
                </a:lnTo>
                <a:lnTo>
                  <a:pt x="137841" y="91596"/>
                </a:lnTo>
                <a:lnTo>
                  <a:pt x="134070" y="107544"/>
                </a:lnTo>
                <a:lnTo>
                  <a:pt x="125672" y="120763"/>
                </a:lnTo>
                <a:lnTo>
                  <a:pt x="112163" y="128766"/>
                </a:lnTo>
                <a:lnTo>
                  <a:pt x="109130" y="129580"/>
                </a:lnTo>
                <a:close/>
              </a:path>
              <a:path w="310515" h="323850">
                <a:moveTo>
                  <a:pt x="264484" y="196164"/>
                </a:moveTo>
                <a:lnTo>
                  <a:pt x="249688" y="192213"/>
                </a:lnTo>
                <a:lnTo>
                  <a:pt x="238841" y="181338"/>
                </a:lnTo>
                <a:lnTo>
                  <a:pt x="232473" y="166512"/>
                </a:lnTo>
                <a:lnTo>
                  <a:pt x="231111" y="150707"/>
                </a:lnTo>
                <a:lnTo>
                  <a:pt x="234131" y="129463"/>
                </a:lnTo>
                <a:lnTo>
                  <a:pt x="242941" y="109708"/>
                </a:lnTo>
                <a:lnTo>
                  <a:pt x="257095" y="94321"/>
                </a:lnTo>
                <a:lnTo>
                  <a:pt x="276144" y="86184"/>
                </a:lnTo>
                <a:lnTo>
                  <a:pt x="290270" y="89372"/>
                </a:lnTo>
                <a:lnTo>
                  <a:pt x="301050" y="98888"/>
                </a:lnTo>
                <a:lnTo>
                  <a:pt x="307934" y="112273"/>
                </a:lnTo>
                <a:lnTo>
                  <a:pt x="310371" y="127064"/>
                </a:lnTo>
                <a:lnTo>
                  <a:pt x="308396" y="149752"/>
                </a:lnTo>
                <a:lnTo>
                  <a:pt x="299691" y="171296"/>
                </a:lnTo>
                <a:lnTo>
                  <a:pt x="284855" y="187999"/>
                </a:lnTo>
                <a:lnTo>
                  <a:pt x="264484" y="196164"/>
                </a:lnTo>
                <a:close/>
              </a:path>
              <a:path w="310515" h="323850">
                <a:moveTo>
                  <a:pt x="54523" y="222514"/>
                </a:moveTo>
                <a:lnTo>
                  <a:pt x="29884" y="213389"/>
                </a:lnTo>
                <a:lnTo>
                  <a:pt x="11155" y="194178"/>
                </a:lnTo>
                <a:lnTo>
                  <a:pt x="480" y="168979"/>
                </a:lnTo>
                <a:lnTo>
                  <a:pt x="0" y="141890"/>
                </a:lnTo>
                <a:lnTo>
                  <a:pt x="3484" y="132808"/>
                </a:lnTo>
                <a:lnTo>
                  <a:pt x="9465" y="125703"/>
                </a:lnTo>
                <a:lnTo>
                  <a:pt x="17233" y="120876"/>
                </a:lnTo>
                <a:lnTo>
                  <a:pt x="26079" y="118629"/>
                </a:lnTo>
                <a:lnTo>
                  <a:pt x="30865" y="118182"/>
                </a:lnTo>
                <a:lnTo>
                  <a:pt x="35790" y="118914"/>
                </a:lnTo>
                <a:lnTo>
                  <a:pt x="74153" y="151077"/>
                </a:lnTo>
                <a:lnTo>
                  <a:pt x="83314" y="196140"/>
                </a:lnTo>
                <a:lnTo>
                  <a:pt x="79986" y="206511"/>
                </a:lnTo>
                <a:lnTo>
                  <a:pt x="73688" y="215158"/>
                </a:lnTo>
                <a:lnTo>
                  <a:pt x="65005" y="220889"/>
                </a:lnTo>
                <a:lnTo>
                  <a:pt x="54523" y="222514"/>
                </a:lnTo>
                <a:close/>
              </a:path>
              <a:path w="310515" h="323850">
                <a:moveTo>
                  <a:pt x="105322" y="323709"/>
                </a:moveTo>
                <a:lnTo>
                  <a:pt x="90905" y="321191"/>
                </a:lnTo>
                <a:lnTo>
                  <a:pt x="79455" y="312190"/>
                </a:lnTo>
                <a:lnTo>
                  <a:pt x="72677" y="298970"/>
                </a:lnTo>
                <a:lnTo>
                  <a:pt x="72278" y="283790"/>
                </a:lnTo>
                <a:lnTo>
                  <a:pt x="75705" y="262944"/>
                </a:lnTo>
                <a:lnTo>
                  <a:pt x="90242" y="223448"/>
                </a:lnTo>
                <a:lnTo>
                  <a:pt x="112186" y="190995"/>
                </a:lnTo>
                <a:lnTo>
                  <a:pt x="160808" y="167179"/>
                </a:lnTo>
                <a:lnTo>
                  <a:pt x="169582" y="166837"/>
                </a:lnTo>
                <a:lnTo>
                  <a:pt x="214826" y="185638"/>
                </a:lnTo>
                <a:lnTo>
                  <a:pt x="247184" y="218760"/>
                </a:lnTo>
                <a:lnTo>
                  <a:pt x="274755" y="262002"/>
                </a:lnTo>
                <a:lnTo>
                  <a:pt x="278344" y="275544"/>
                </a:lnTo>
                <a:lnTo>
                  <a:pt x="277744" y="287571"/>
                </a:lnTo>
                <a:lnTo>
                  <a:pt x="188785" y="296741"/>
                </a:lnTo>
                <a:lnTo>
                  <a:pt x="173610" y="298342"/>
                </a:lnTo>
                <a:lnTo>
                  <a:pt x="156152" y="303661"/>
                </a:lnTo>
                <a:lnTo>
                  <a:pt x="139595" y="311775"/>
                </a:lnTo>
                <a:lnTo>
                  <a:pt x="122973" y="319514"/>
                </a:lnTo>
                <a:lnTo>
                  <a:pt x="105322" y="323709"/>
                </a:lnTo>
                <a:close/>
              </a:path>
              <a:path w="310515" h="323850">
                <a:moveTo>
                  <a:pt x="246183" y="309701"/>
                </a:moveTo>
                <a:lnTo>
                  <a:pt x="233108" y="307632"/>
                </a:lnTo>
                <a:lnTo>
                  <a:pt x="218500" y="303131"/>
                </a:lnTo>
                <a:lnTo>
                  <a:pt x="203737" y="298919"/>
                </a:lnTo>
                <a:lnTo>
                  <a:pt x="188785" y="296741"/>
                </a:lnTo>
                <a:lnTo>
                  <a:pt x="277744" y="287571"/>
                </a:lnTo>
                <a:lnTo>
                  <a:pt x="277648" y="289492"/>
                </a:lnTo>
                <a:lnTo>
                  <a:pt x="270368" y="300936"/>
                </a:lnTo>
                <a:lnTo>
                  <a:pt x="259242" y="307571"/>
                </a:lnTo>
                <a:lnTo>
                  <a:pt x="246183" y="30970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8570557" y="170344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90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90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90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90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90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90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90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8314026" y="2121718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5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5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5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5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5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5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5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8579881" y="2751155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4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4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4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4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4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4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4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8304631" y="843831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5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5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5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5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5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5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5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8528245" y="1510097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066800"/>
            <a:ext cx="7261412" cy="4197484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687136" marR="4483" indent="-479077">
              <a:lnSpc>
                <a:spcPct val="116700"/>
              </a:lnSpc>
              <a:spcBef>
                <a:spcPts val="79"/>
              </a:spcBef>
            </a:pPr>
            <a:r>
              <a:rPr sz="12000" spc="-18" dirty="0">
                <a:solidFill>
                  <a:srgbClr val="FF1616"/>
                </a:solidFill>
              </a:rPr>
              <a:t>W</a:t>
            </a:r>
            <a:r>
              <a:rPr sz="12000" spc="-18" dirty="0"/>
              <a:t>ork Hard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3366" y="5486950"/>
            <a:ext cx="1333292" cy="1368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2654" y="-3167545"/>
            <a:ext cx="4802841" cy="1087461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592" b="1" i="1" spc="5444" dirty="0">
                <a:latin typeface="Arial Narrow"/>
                <a:cs typeface="Arial Narrow"/>
              </a:rPr>
              <a:t>s</a:t>
            </a:r>
            <a:endParaRPr sz="70592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15" y="3972499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89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89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89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89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89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89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07282" y="5923872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4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4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4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4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4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4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4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73138" y="6553309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5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5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5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5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5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5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5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297888" y="4645986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4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4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4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4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4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4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4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521502" y="5312251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290389" y="3321067"/>
            <a:ext cx="273984" cy="285750"/>
          </a:xfrm>
          <a:custGeom>
            <a:avLst/>
            <a:gdLst/>
            <a:ahLst/>
            <a:cxnLst/>
            <a:rect l="l" t="t" r="r" b="b"/>
            <a:pathLst>
              <a:path w="310515" h="323850">
                <a:moveTo>
                  <a:pt x="196390" y="120536"/>
                </a:moveTo>
                <a:lnTo>
                  <a:pt x="157169" y="82972"/>
                </a:lnTo>
                <a:lnTo>
                  <a:pt x="155153" y="64651"/>
                </a:lnTo>
                <a:lnTo>
                  <a:pt x="157084" y="44668"/>
                </a:lnTo>
                <a:lnTo>
                  <a:pt x="175511" y="9863"/>
                </a:lnTo>
                <a:lnTo>
                  <a:pt x="194458" y="0"/>
                </a:lnTo>
                <a:lnTo>
                  <a:pt x="208788" y="2036"/>
                </a:lnTo>
                <a:lnTo>
                  <a:pt x="220814" y="10298"/>
                </a:lnTo>
                <a:lnTo>
                  <a:pt x="229643" y="22662"/>
                </a:lnTo>
                <a:lnTo>
                  <a:pt x="234309" y="36708"/>
                </a:lnTo>
                <a:lnTo>
                  <a:pt x="236741" y="60475"/>
                </a:lnTo>
                <a:lnTo>
                  <a:pt x="232500" y="83922"/>
                </a:lnTo>
                <a:lnTo>
                  <a:pt x="221484" y="104277"/>
                </a:lnTo>
                <a:lnTo>
                  <a:pt x="203492" y="118474"/>
                </a:lnTo>
                <a:lnTo>
                  <a:pt x="200084" y="119828"/>
                </a:lnTo>
                <a:lnTo>
                  <a:pt x="196390" y="120536"/>
                </a:lnTo>
                <a:close/>
              </a:path>
              <a:path w="310515" h="323850">
                <a:moveTo>
                  <a:pt x="109130" y="129580"/>
                </a:moveTo>
                <a:lnTo>
                  <a:pt x="64511" y="99792"/>
                </a:lnTo>
                <a:lnTo>
                  <a:pt x="53067" y="50496"/>
                </a:lnTo>
                <a:lnTo>
                  <a:pt x="55611" y="37882"/>
                </a:lnTo>
                <a:lnTo>
                  <a:pt x="61521" y="26235"/>
                </a:lnTo>
                <a:lnTo>
                  <a:pt x="70349" y="17318"/>
                </a:lnTo>
                <a:lnTo>
                  <a:pt x="81651" y="12892"/>
                </a:lnTo>
                <a:lnTo>
                  <a:pt x="84009" y="12583"/>
                </a:lnTo>
                <a:lnTo>
                  <a:pt x="86472" y="12620"/>
                </a:lnTo>
                <a:lnTo>
                  <a:pt x="89038" y="13052"/>
                </a:lnTo>
                <a:lnTo>
                  <a:pt x="122495" y="35833"/>
                </a:lnTo>
                <a:lnTo>
                  <a:pt x="137472" y="75409"/>
                </a:lnTo>
                <a:lnTo>
                  <a:pt x="137841" y="91596"/>
                </a:lnTo>
                <a:lnTo>
                  <a:pt x="134070" y="107544"/>
                </a:lnTo>
                <a:lnTo>
                  <a:pt x="125672" y="120763"/>
                </a:lnTo>
                <a:lnTo>
                  <a:pt x="112163" y="128766"/>
                </a:lnTo>
                <a:lnTo>
                  <a:pt x="109130" y="129580"/>
                </a:lnTo>
                <a:close/>
              </a:path>
              <a:path w="310515" h="323850">
                <a:moveTo>
                  <a:pt x="264484" y="196164"/>
                </a:moveTo>
                <a:lnTo>
                  <a:pt x="249688" y="192213"/>
                </a:lnTo>
                <a:lnTo>
                  <a:pt x="238841" y="181338"/>
                </a:lnTo>
                <a:lnTo>
                  <a:pt x="232473" y="166512"/>
                </a:lnTo>
                <a:lnTo>
                  <a:pt x="231111" y="150707"/>
                </a:lnTo>
                <a:lnTo>
                  <a:pt x="234131" y="129463"/>
                </a:lnTo>
                <a:lnTo>
                  <a:pt x="242941" y="109708"/>
                </a:lnTo>
                <a:lnTo>
                  <a:pt x="257095" y="94321"/>
                </a:lnTo>
                <a:lnTo>
                  <a:pt x="276144" y="86184"/>
                </a:lnTo>
                <a:lnTo>
                  <a:pt x="290270" y="89372"/>
                </a:lnTo>
                <a:lnTo>
                  <a:pt x="301050" y="98888"/>
                </a:lnTo>
                <a:lnTo>
                  <a:pt x="307934" y="112273"/>
                </a:lnTo>
                <a:lnTo>
                  <a:pt x="310371" y="127064"/>
                </a:lnTo>
                <a:lnTo>
                  <a:pt x="308396" y="149752"/>
                </a:lnTo>
                <a:lnTo>
                  <a:pt x="299691" y="171296"/>
                </a:lnTo>
                <a:lnTo>
                  <a:pt x="284855" y="187999"/>
                </a:lnTo>
                <a:lnTo>
                  <a:pt x="264484" y="196164"/>
                </a:lnTo>
                <a:close/>
              </a:path>
              <a:path w="310515" h="323850">
                <a:moveTo>
                  <a:pt x="54523" y="222514"/>
                </a:moveTo>
                <a:lnTo>
                  <a:pt x="29884" y="213389"/>
                </a:lnTo>
                <a:lnTo>
                  <a:pt x="11155" y="194178"/>
                </a:lnTo>
                <a:lnTo>
                  <a:pt x="480" y="168979"/>
                </a:lnTo>
                <a:lnTo>
                  <a:pt x="0" y="141890"/>
                </a:lnTo>
                <a:lnTo>
                  <a:pt x="3484" y="132808"/>
                </a:lnTo>
                <a:lnTo>
                  <a:pt x="9465" y="125703"/>
                </a:lnTo>
                <a:lnTo>
                  <a:pt x="17233" y="120876"/>
                </a:lnTo>
                <a:lnTo>
                  <a:pt x="26079" y="118629"/>
                </a:lnTo>
                <a:lnTo>
                  <a:pt x="30865" y="118182"/>
                </a:lnTo>
                <a:lnTo>
                  <a:pt x="35790" y="118914"/>
                </a:lnTo>
                <a:lnTo>
                  <a:pt x="74153" y="151077"/>
                </a:lnTo>
                <a:lnTo>
                  <a:pt x="83314" y="196140"/>
                </a:lnTo>
                <a:lnTo>
                  <a:pt x="79986" y="206511"/>
                </a:lnTo>
                <a:lnTo>
                  <a:pt x="73688" y="215158"/>
                </a:lnTo>
                <a:lnTo>
                  <a:pt x="65005" y="220889"/>
                </a:lnTo>
                <a:lnTo>
                  <a:pt x="54523" y="222514"/>
                </a:lnTo>
                <a:close/>
              </a:path>
              <a:path w="310515" h="323850">
                <a:moveTo>
                  <a:pt x="105322" y="323709"/>
                </a:moveTo>
                <a:lnTo>
                  <a:pt x="90905" y="321191"/>
                </a:lnTo>
                <a:lnTo>
                  <a:pt x="79455" y="312190"/>
                </a:lnTo>
                <a:lnTo>
                  <a:pt x="72677" y="298970"/>
                </a:lnTo>
                <a:lnTo>
                  <a:pt x="72278" y="283790"/>
                </a:lnTo>
                <a:lnTo>
                  <a:pt x="75705" y="262944"/>
                </a:lnTo>
                <a:lnTo>
                  <a:pt x="90242" y="223448"/>
                </a:lnTo>
                <a:lnTo>
                  <a:pt x="112186" y="190995"/>
                </a:lnTo>
                <a:lnTo>
                  <a:pt x="160808" y="167179"/>
                </a:lnTo>
                <a:lnTo>
                  <a:pt x="169582" y="166837"/>
                </a:lnTo>
                <a:lnTo>
                  <a:pt x="214826" y="185638"/>
                </a:lnTo>
                <a:lnTo>
                  <a:pt x="247184" y="218760"/>
                </a:lnTo>
                <a:lnTo>
                  <a:pt x="274755" y="262002"/>
                </a:lnTo>
                <a:lnTo>
                  <a:pt x="278344" y="275544"/>
                </a:lnTo>
                <a:lnTo>
                  <a:pt x="277744" y="287571"/>
                </a:lnTo>
                <a:lnTo>
                  <a:pt x="188785" y="296741"/>
                </a:lnTo>
                <a:lnTo>
                  <a:pt x="173610" y="298342"/>
                </a:lnTo>
                <a:lnTo>
                  <a:pt x="156152" y="303661"/>
                </a:lnTo>
                <a:lnTo>
                  <a:pt x="139595" y="311775"/>
                </a:lnTo>
                <a:lnTo>
                  <a:pt x="122973" y="319514"/>
                </a:lnTo>
                <a:lnTo>
                  <a:pt x="105322" y="323709"/>
                </a:lnTo>
                <a:close/>
              </a:path>
              <a:path w="310515" h="323850">
                <a:moveTo>
                  <a:pt x="246183" y="309701"/>
                </a:moveTo>
                <a:lnTo>
                  <a:pt x="233108" y="307632"/>
                </a:lnTo>
                <a:lnTo>
                  <a:pt x="218500" y="303131"/>
                </a:lnTo>
                <a:lnTo>
                  <a:pt x="203737" y="298919"/>
                </a:lnTo>
                <a:lnTo>
                  <a:pt x="188785" y="296741"/>
                </a:lnTo>
                <a:lnTo>
                  <a:pt x="277744" y="287571"/>
                </a:lnTo>
                <a:lnTo>
                  <a:pt x="277648" y="289492"/>
                </a:lnTo>
                <a:lnTo>
                  <a:pt x="270368" y="300936"/>
                </a:lnTo>
                <a:lnTo>
                  <a:pt x="259242" y="307571"/>
                </a:lnTo>
                <a:lnTo>
                  <a:pt x="246183" y="309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563815" y="220769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90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90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90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90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90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90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90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307282" y="2172144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5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5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5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5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5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5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5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73138" y="2801580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4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4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4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4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4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4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4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97888" y="894257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5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5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5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5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5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5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5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521502" y="1560522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570557" y="3922072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89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89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89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89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89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89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8314026" y="5873446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4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4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4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4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4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4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4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8579881" y="6502882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5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5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5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5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5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5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5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8304631" y="4595560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4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4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4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4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4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4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4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8528245" y="5261825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8297131" y="3270641"/>
            <a:ext cx="273984" cy="285750"/>
          </a:xfrm>
          <a:custGeom>
            <a:avLst/>
            <a:gdLst/>
            <a:ahLst/>
            <a:cxnLst/>
            <a:rect l="l" t="t" r="r" b="b"/>
            <a:pathLst>
              <a:path w="310515" h="323850">
                <a:moveTo>
                  <a:pt x="196390" y="120536"/>
                </a:moveTo>
                <a:lnTo>
                  <a:pt x="157169" y="82972"/>
                </a:lnTo>
                <a:lnTo>
                  <a:pt x="155153" y="64651"/>
                </a:lnTo>
                <a:lnTo>
                  <a:pt x="157084" y="44668"/>
                </a:lnTo>
                <a:lnTo>
                  <a:pt x="175511" y="9863"/>
                </a:lnTo>
                <a:lnTo>
                  <a:pt x="194458" y="0"/>
                </a:lnTo>
                <a:lnTo>
                  <a:pt x="208788" y="2036"/>
                </a:lnTo>
                <a:lnTo>
                  <a:pt x="220814" y="10298"/>
                </a:lnTo>
                <a:lnTo>
                  <a:pt x="229643" y="22662"/>
                </a:lnTo>
                <a:lnTo>
                  <a:pt x="234309" y="36708"/>
                </a:lnTo>
                <a:lnTo>
                  <a:pt x="236741" y="60475"/>
                </a:lnTo>
                <a:lnTo>
                  <a:pt x="232500" y="83922"/>
                </a:lnTo>
                <a:lnTo>
                  <a:pt x="221484" y="104277"/>
                </a:lnTo>
                <a:lnTo>
                  <a:pt x="203492" y="118474"/>
                </a:lnTo>
                <a:lnTo>
                  <a:pt x="200084" y="119828"/>
                </a:lnTo>
                <a:lnTo>
                  <a:pt x="196390" y="120536"/>
                </a:lnTo>
                <a:close/>
              </a:path>
              <a:path w="310515" h="323850">
                <a:moveTo>
                  <a:pt x="109130" y="129580"/>
                </a:moveTo>
                <a:lnTo>
                  <a:pt x="64511" y="99792"/>
                </a:lnTo>
                <a:lnTo>
                  <a:pt x="53067" y="50496"/>
                </a:lnTo>
                <a:lnTo>
                  <a:pt x="55611" y="37882"/>
                </a:lnTo>
                <a:lnTo>
                  <a:pt x="61521" y="26235"/>
                </a:lnTo>
                <a:lnTo>
                  <a:pt x="70349" y="17318"/>
                </a:lnTo>
                <a:lnTo>
                  <a:pt x="81651" y="12892"/>
                </a:lnTo>
                <a:lnTo>
                  <a:pt x="84009" y="12583"/>
                </a:lnTo>
                <a:lnTo>
                  <a:pt x="86472" y="12620"/>
                </a:lnTo>
                <a:lnTo>
                  <a:pt x="89038" y="13052"/>
                </a:lnTo>
                <a:lnTo>
                  <a:pt x="122495" y="35833"/>
                </a:lnTo>
                <a:lnTo>
                  <a:pt x="137472" y="75409"/>
                </a:lnTo>
                <a:lnTo>
                  <a:pt x="137841" y="91596"/>
                </a:lnTo>
                <a:lnTo>
                  <a:pt x="134070" y="107544"/>
                </a:lnTo>
                <a:lnTo>
                  <a:pt x="125672" y="120763"/>
                </a:lnTo>
                <a:lnTo>
                  <a:pt x="112163" y="128766"/>
                </a:lnTo>
                <a:lnTo>
                  <a:pt x="109130" y="129580"/>
                </a:lnTo>
                <a:close/>
              </a:path>
              <a:path w="310515" h="323850">
                <a:moveTo>
                  <a:pt x="264484" y="196164"/>
                </a:moveTo>
                <a:lnTo>
                  <a:pt x="249688" y="192213"/>
                </a:lnTo>
                <a:lnTo>
                  <a:pt x="238841" y="181338"/>
                </a:lnTo>
                <a:lnTo>
                  <a:pt x="232473" y="166512"/>
                </a:lnTo>
                <a:lnTo>
                  <a:pt x="231111" y="150707"/>
                </a:lnTo>
                <a:lnTo>
                  <a:pt x="234131" y="129463"/>
                </a:lnTo>
                <a:lnTo>
                  <a:pt x="242941" y="109708"/>
                </a:lnTo>
                <a:lnTo>
                  <a:pt x="257095" y="94321"/>
                </a:lnTo>
                <a:lnTo>
                  <a:pt x="276144" y="86184"/>
                </a:lnTo>
                <a:lnTo>
                  <a:pt x="290270" y="89372"/>
                </a:lnTo>
                <a:lnTo>
                  <a:pt x="301050" y="98888"/>
                </a:lnTo>
                <a:lnTo>
                  <a:pt x="307934" y="112273"/>
                </a:lnTo>
                <a:lnTo>
                  <a:pt x="310371" y="127064"/>
                </a:lnTo>
                <a:lnTo>
                  <a:pt x="308396" y="149752"/>
                </a:lnTo>
                <a:lnTo>
                  <a:pt x="299691" y="171296"/>
                </a:lnTo>
                <a:lnTo>
                  <a:pt x="284855" y="187999"/>
                </a:lnTo>
                <a:lnTo>
                  <a:pt x="264484" y="196164"/>
                </a:lnTo>
                <a:close/>
              </a:path>
              <a:path w="310515" h="323850">
                <a:moveTo>
                  <a:pt x="54523" y="222514"/>
                </a:moveTo>
                <a:lnTo>
                  <a:pt x="29884" y="213389"/>
                </a:lnTo>
                <a:lnTo>
                  <a:pt x="11155" y="194178"/>
                </a:lnTo>
                <a:lnTo>
                  <a:pt x="480" y="168979"/>
                </a:lnTo>
                <a:lnTo>
                  <a:pt x="0" y="141890"/>
                </a:lnTo>
                <a:lnTo>
                  <a:pt x="3484" y="132808"/>
                </a:lnTo>
                <a:lnTo>
                  <a:pt x="9465" y="125703"/>
                </a:lnTo>
                <a:lnTo>
                  <a:pt x="17233" y="120876"/>
                </a:lnTo>
                <a:lnTo>
                  <a:pt x="26079" y="118629"/>
                </a:lnTo>
                <a:lnTo>
                  <a:pt x="30865" y="118182"/>
                </a:lnTo>
                <a:lnTo>
                  <a:pt x="35790" y="118914"/>
                </a:lnTo>
                <a:lnTo>
                  <a:pt x="74153" y="151077"/>
                </a:lnTo>
                <a:lnTo>
                  <a:pt x="83314" y="196140"/>
                </a:lnTo>
                <a:lnTo>
                  <a:pt x="79986" y="206511"/>
                </a:lnTo>
                <a:lnTo>
                  <a:pt x="73688" y="215158"/>
                </a:lnTo>
                <a:lnTo>
                  <a:pt x="65005" y="220889"/>
                </a:lnTo>
                <a:lnTo>
                  <a:pt x="54523" y="222514"/>
                </a:lnTo>
                <a:close/>
              </a:path>
              <a:path w="310515" h="323850">
                <a:moveTo>
                  <a:pt x="105322" y="323709"/>
                </a:moveTo>
                <a:lnTo>
                  <a:pt x="90905" y="321191"/>
                </a:lnTo>
                <a:lnTo>
                  <a:pt x="79455" y="312190"/>
                </a:lnTo>
                <a:lnTo>
                  <a:pt x="72677" y="298970"/>
                </a:lnTo>
                <a:lnTo>
                  <a:pt x="72278" y="283790"/>
                </a:lnTo>
                <a:lnTo>
                  <a:pt x="75705" y="262944"/>
                </a:lnTo>
                <a:lnTo>
                  <a:pt x="90242" y="223448"/>
                </a:lnTo>
                <a:lnTo>
                  <a:pt x="112186" y="190995"/>
                </a:lnTo>
                <a:lnTo>
                  <a:pt x="160808" y="167179"/>
                </a:lnTo>
                <a:lnTo>
                  <a:pt x="169582" y="166837"/>
                </a:lnTo>
                <a:lnTo>
                  <a:pt x="214826" y="185638"/>
                </a:lnTo>
                <a:lnTo>
                  <a:pt x="247184" y="218760"/>
                </a:lnTo>
                <a:lnTo>
                  <a:pt x="274755" y="262002"/>
                </a:lnTo>
                <a:lnTo>
                  <a:pt x="278344" y="275544"/>
                </a:lnTo>
                <a:lnTo>
                  <a:pt x="277744" y="287571"/>
                </a:lnTo>
                <a:lnTo>
                  <a:pt x="188785" y="296741"/>
                </a:lnTo>
                <a:lnTo>
                  <a:pt x="173610" y="298342"/>
                </a:lnTo>
                <a:lnTo>
                  <a:pt x="156152" y="303661"/>
                </a:lnTo>
                <a:lnTo>
                  <a:pt x="139595" y="311775"/>
                </a:lnTo>
                <a:lnTo>
                  <a:pt x="122973" y="319514"/>
                </a:lnTo>
                <a:lnTo>
                  <a:pt x="105322" y="323709"/>
                </a:lnTo>
                <a:close/>
              </a:path>
              <a:path w="310515" h="323850">
                <a:moveTo>
                  <a:pt x="246183" y="309701"/>
                </a:moveTo>
                <a:lnTo>
                  <a:pt x="233108" y="307632"/>
                </a:lnTo>
                <a:lnTo>
                  <a:pt x="218500" y="303131"/>
                </a:lnTo>
                <a:lnTo>
                  <a:pt x="203737" y="298919"/>
                </a:lnTo>
                <a:lnTo>
                  <a:pt x="188785" y="296741"/>
                </a:lnTo>
                <a:lnTo>
                  <a:pt x="277744" y="287571"/>
                </a:lnTo>
                <a:lnTo>
                  <a:pt x="277648" y="289492"/>
                </a:lnTo>
                <a:lnTo>
                  <a:pt x="270368" y="300936"/>
                </a:lnTo>
                <a:lnTo>
                  <a:pt x="259242" y="307571"/>
                </a:lnTo>
                <a:lnTo>
                  <a:pt x="246183" y="30970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8570557" y="170343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90">
                <a:moveTo>
                  <a:pt x="201696" y="130002"/>
                </a:moveTo>
                <a:lnTo>
                  <a:pt x="198191" y="128873"/>
                </a:lnTo>
                <a:lnTo>
                  <a:pt x="183339" y="118940"/>
                </a:lnTo>
                <a:lnTo>
                  <a:pt x="174601" y="103276"/>
                </a:lnTo>
                <a:lnTo>
                  <a:pt x="171470" y="84814"/>
                </a:lnTo>
                <a:lnTo>
                  <a:pt x="173437" y="66487"/>
                </a:lnTo>
                <a:lnTo>
                  <a:pt x="179616" y="47395"/>
                </a:lnTo>
                <a:lnTo>
                  <a:pt x="190283" y="30165"/>
                </a:lnTo>
                <a:lnTo>
                  <a:pt x="205085" y="17410"/>
                </a:lnTo>
                <a:lnTo>
                  <a:pt x="223670" y="11740"/>
                </a:lnTo>
                <a:lnTo>
                  <a:pt x="225018" y="11810"/>
                </a:lnTo>
                <a:lnTo>
                  <a:pt x="225678" y="11879"/>
                </a:lnTo>
                <a:lnTo>
                  <a:pt x="239259" y="16987"/>
                </a:lnTo>
                <a:lnTo>
                  <a:pt x="249227" y="27664"/>
                </a:lnTo>
                <a:lnTo>
                  <a:pt x="255191" y="41652"/>
                </a:lnTo>
                <a:lnTo>
                  <a:pt x="256729" y="56380"/>
                </a:lnTo>
                <a:lnTo>
                  <a:pt x="253997" y="80114"/>
                </a:lnTo>
                <a:lnTo>
                  <a:pt x="244819" y="102087"/>
                </a:lnTo>
                <a:lnTo>
                  <a:pt x="229690" y="119572"/>
                </a:lnTo>
                <a:lnTo>
                  <a:pt x="209073" y="129530"/>
                </a:lnTo>
                <a:lnTo>
                  <a:pt x="205455" y="130112"/>
                </a:lnTo>
                <a:lnTo>
                  <a:pt x="201696" y="130002"/>
                </a:lnTo>
                <a:close/>
              </a:path>
              <a:path w="312420" h="326390">
                <a:moveTo>
                  <a:pt x="115696" y="339"/>
                </a:moveTo>
                <a:lnTo>
                  <a:pt x="112788" y="0"/>
                </a:lnTo>
                <a:lnTo>
                  <a:pt x="115158" y="211"/>
                </a:lnTo>
                <a:lnTo>
                  <a:pt x="115696" y="339"/>
                </a:lnTo>
                <a:close/>
              </a:path>
              <a:path w="312420" h="326390">
                <a:moveTo>
                  <a:pt x="114551" y="119900"/>
                </a:moveTo>
                <a:lnTo>
                  <a:pt x="77385" y="81131"/>
                </a:lnTo>
                <a:lnTo>
                  <a:pt x="73423" y="55702"/>
                </a:lnTo>
                <a:lnTo>
                  <a:pt x="76800" y="30515"/>
                </a:lnTo>
                <a:lnTo>
                  <a:pt x="81994" y="18750"/>
                </a:lnTo>
                <a:lnTo>
                  <a:pt x="90267" y="8660"/>
                </a:lnTo>
                <a:lnTo>
                  <a:pt x="100803" y="1869"/>
                </a:lnTo>
                <a:lnTo>
                  <a:pt x="112789" y="0"/>
                </a:lnTo>
                <a:lnTo>
                  <a:pt x="115696" y="339"/>
                </a:lnTo>
                <a:lnTo>
                  <a:pt x="147741" y="31264"/>
                </a:lnTo>
                <a:lnTo>
                  <a:pt x="153862" y="73156"/>
                </a:lnTo>
                <a:lnTo>
                  <a:pt x="150745" y="89041"/>
                </a:lnTo>
                <a:lnTo>
                  <a:pt x="143637" y="103795"/>
                </a:lnTo>
                <a:lnTo>
                  <a:pt x="132597" y="114880"/>
                </a:lnTo>
                <a:lnTo>
                  <a:pt x="117687" y="119763"/>
                </a:lnTo>
                <a:lnTo>
                  <a:pt x="114551" y="119900"/>
                </a:lnTo>
                <a:close/>
              </a:path>
              <a:path w="312420" h="326390">
                <a:moveTo>
                  <a:pt x="251936" y="218623"/>
                </a:moveTo>
                <a:lnTo>
                  <a:pt x="238337" y="211554"/>
                </a:lnTo>
                <a:lnTo>
                  <a:pt x="230083" y="198582"/>
                </a:lnTo>
                <a:lnTo>
                  <a:pt x="227050" y="182724"/>
                </a:lnTo>
                <a:lnTo>
                  <a:pt x="229115" y="166996"/>
                </a:lnTo>
                <a:lnTo>
                  <a:pt x="236628" y="146908"/>
                </a:lnTo>
                <a:lnTo>
                  <a:pt x="249475" y="129531"/>
                </a:lnTo>
                <a:lnTo>
                  <a:pt x="266601" y="117579"/>
                </a:lnTo>
                <a:lnTo>
                  <a:pt x="286949" y="113767"/>
                </a:lnTo>
                <a:lnTo>
                  <a:pt x="300056" y="119945"/>
                </a:lnTo>
                <a:lnTo>
                  <a:pt x="308537" y="131576"/>
                </a:lnTo>
                <a:lnTo>
                  <a:pt x="312383" y="146138"/>
                </a:lnTo>
                <a:lnTo>
                  <a:pt x="311585" y="161110"/>
                </a:lnTo>
                <a:lnTo>
                  <a:pt x="304782" y="182834"/>
                </a:lnTo>
                <a:lnTo>
                  <a:pt x="291655" y="201981"/>
                </a:lnTo>
                <a:lnTo>
                  <a:pt x="273580" y="215070"/>
                </a:lnTo>
                <a:lnTo>
                  <a:pt x="251936" y="218623"/>
                </a:lnTo>
                <a:close/>
              </a:path>
              <a:path w="312420" h="326390">
                <a:moveTo>
                  <a:pt x="41267" y="198790"/>
                </a:moveTo>
                <a:lnTo>
                  <a:pt x="19169" y="184534"/>
                </a:lnTo>
                <a:lnTo>
                  <a:pt x="5010" y="161713"/>
                </a:lnTo>
                <a:lnTo>
                  <a:pt x="0" y="134792"/>
                </a:lnTo>
                <a:lnTo>
                  <a:pt x="5350" y="108237"/>
                </a:lnTo>
                <a:lnTo>
                  <a:pt x="10704" y="100126"/>
                </a:lnTo>
                <a:lnTo>
                  <a:pt x="18070" y="94486"/>
                </a:lnTo>
                <a:lnTo>
                  <a:pt x="26692" y="91458"/>
                </a:lnTo>
                <a:lnTo>
                  <a:pt x="35812" y="91184"/>
                </a:lnTo>
                <a:lnTo>
                  <a:pt x="75781" y="133298"/>
                </a:lnTo>
                <a:lnTo>
                  <a:pt x="79263" y="156420"/>
                </a:lnTo>
                <a:lnTo>
                  <a:pt x="75045" y="179285"/>
                </a:lnTo>
                <a:lnTo>
                  <a:pt x="69568" y="188690"/>
                </a:lnTo>
                <a:lnTo>
                  <a:pt x="61561" y="195766"/>
                </a:lnTo>
                <a:lnTo>
                  <a:pt x="51852" y="199478"/>
                </a:lnTo>
                <a:lnTo>
                  <a:pt x="41267" y="198790"/>
                </a:lnTo>
                <a:close/>
              </a:path>
              <a:path w="312420" h="326390">
                <a:moveTo>
                  <a:pt x="69127" y="308621"/>
                </a:moveTo>
                <a:lnTo>
                  <a:pt x="55591" y="303034"/>
                </a:lnTo>
                <a:lnTo>
                  <a:pt x="46345" y="291761"/>
                </a:lnTo>
                <a:lnTo>
                  <a:pt x="42567" y="277382"/>
                </a:lnTo>
                <a:lnTo>
                  <a:pt x="45439" y="262473"/>
                </a:lnTo>
                <a:lnTo>
                  <a:pt x="63601" y="224498"/>
                </a:lnTo>
                <a:lnTo>
                  <a:pt x="89774" y="191805"/>
                </a:lnTo>
                <a:lnTo>
                  <a:pt x="138848" y="168040"/>
                </a:lnTo>
                <a:lnTo>
                  <a:pt x="156932" y="167824"/>
                </a:lnTo>
                <a:lnTo>
                  <a:pt x="165574" y="169395"/>
                </a:lnTo>
                <a:lnTo>
                  <a:pt x="205711" y="197569"/>
                </a:lnTo>
                <a:lnTo>
                  <a:pt x="230190" y="236931"/>
                </a:lnTo>
                <a:lnTo>
                  <a:pt x="247821" y="285136"/>
                </a:lnTo>
                <a:lnTo>
                  <a:pt x="248415" y="299137"/>
                </a:lnTo>
                <a:lnTo>
                  <a:pt x="245246" y="310750"/>
                </a:lnTo>
                <a:lnTo>
                  <a:pt x="156415" y="300400"/>
                </a:lnTo>
                <a:lnTo>
                  <a:pt x="141254" y="298671"/>
                </a:lnTo>
                <a:lnTo>
                  <a:pt x="123065" y="300076"/>
                </a:lnTo>
                <a:lnTo>
                  <a:pt x="105155" y="304406"/>
                </a:lnTo>
                <a:lnTo>
                  <a:pt x="87263" y="308356"/>
                </a:lnTo>
                <a:lnTo>
                  <a:pt x="69127" y="308621"/>
                </a:lnTo>
                <a:close/>
              </a:path>
              <a:path w="312420" h="326390">
                <a:moveTo>
                  <a:pt x="209675" y="325509"/>
                </a:moveTo>
                <a:lnTo>
                  <a:pt x="197352" y="320652"/>
                </a:lnTo>
                <a:lnTo>
                  <a:pt x="184056" y="313087"/>
                </a:lnTo>
                <a:lnTo>
                  <a:pt x="170546" y="305771"/>
                </a:lnTo>
                <a:lnTo>
                  <a:pt x="156415" y="300400"/>
                </a:lnTo>
                <a:lnTo>
                  <a:pt x="245246" y="310750"/>
                </a:lnTo>
                <a:lnTo>
                  <a:pt x="244740" y="312605"/>
                </a:lnTo>
                <a:lnTo>
                  <a:pt x="235173" y="322199"/>
                </a:lnTo>
                <a:lnTo>
                  <a:pt x="222883" y="326263"/>
                </a:lnTo>
                <a:lnTo>
                  <a:pt x="209675" y="325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8314026" y="2121717"/>
            <a:ext cx="273984" cy="286310"/>
          </a:xfrm>
          <a:custGeom>
            <a:avLst/>
            <a:gdLst/>
            <a:ahLst/>
            <a:cxnLst/>
            <a:rect l="l" t="t" r="r" b="b"/>
            <a:pathLst>
              <a:path w="310515" h="324485">
                <a:moveTo>
                  <a:pt x="196281" y="120527"/>
                </a:moveTo>
                <a:lnTo>
                  <a:pt x="156854" y="83181"/>
                </a:lnTo>
                <a:lnTo>
                  <a:pt x="154738" y="64871"/>
                </a:lnTo>
                <a:lnTo>
                  <a:pt x="156561" y="44877"/>
                </a:lnTo>
                <a:lnTo>
                  <a:pt x="174797" y="9972"/>
                </a:lnTo>
                <a:lnTo>
                  <a:pt x="193662" y="0"/>
                </a:lnTo>
                <a:lnTo>
                  <a:pt x="228999" y="22472"/>
                </a:lnTo>
                <a:lnTo>
                  <a:pt x="236303" y="60245"/>
                </a:lnTo>
                <a:lnTo>
                  <a:pt x="232190" y="83715"/>
                </a:lnTo>
                <a:lnTo>
                  <a:pt x="221285" y="104131"/>
                </a:lnTo>
                <a:lnTo>
                  <a:pt x="203371" y="118427"/>
                </a:lnTo>
                <a:lnTo>
                  <a:pt x="199971" y="119799"/>
                </a:lnTo>
                <a:lnTo>
                  <a:pt x="196281" y="120527"/>
                </a:lnTo>
                <a:close/>
              </a:path>
              <a:path w="310515" h="324485">
                <a:moveTo>
                  <a:pt x="83865" y="13201"/>
                </a:moveTo>
                <a:lnTo>
                  <a:pt x="80955" y="13517"/>
                </a:lnTo>
                <a:lnTo>
                  <a:pt x="83312" y="13196"/>
                </a:lnTo>
                <a:lnTo>
                  <a:pt x="83865" y="13201"/>
                </a:lnTo>
                <a:close/>
              </a:path>
              <a:path w="310515" h="324485">
                <a:moveTo>
                  <a:pt x="109071" y="130053"/>
                </a:moveTo>
                <a:lnTo>
                  <a:pt x="64291" y="100510"/>
                </a:lnTo>
                <a:lnTo>
                  <a:pt x="52577" y="51279"/>
                </a:lnTo>
                <a:lnTo>
                  <a:pt x="55052" y="38650"/>
                </a:lnTo>
                <a:lnTo>
                  <a:pt x="60899" y="26971"/>
                </a:lnTo>
                <a:lnTo>
                  <a:pt x="69679" y="18005"/>
                </a:lnTo>
                <a:lnTo>
                  <a:pt x="80955" y="13517"/>
                </a:lnTo>
                <a:lnTo>
                  <a:pt x="83865" y="13201"/>
                </a:lnTo>
                <a:lnTo>
                  <a:pt x="121925" y="36234"/>
                </a:lnTo>
                <a:lnTo>
                  <a:pt x="137117" y="75726"/>
                </a:lnTo>
                <a:lnTo>
                  <a:pt x="137575" y="91912"/>
                </a:lnTo>
                <a:lnTo>
                  <a:pt x="133890" y="107880"/>
                </a:lnTo>
                <a:lnTo>
                  <a:pt x="125565" y="121145"/>
                </a:lnTo>
                <a:lnTo>
                  <a:pt x="112099" y="129223"/>
                </a:lnTo>
                <a:lnTo>
                  <a:pt x="109071" y="130053"/>
                </a:lnTo>
                <a:close/>
              </a:path>
              <a:path w="310515" h="324485">
                <a:moveTo>
                  <a:pt x="264786" y="195780"/>
                </a:moveTo>
                <a:lnTo>
                  <a:pt x="249968" y="191910"/>
                </a:lnTo>
                <a:lnTo>
                  <a:pt x="239062" y="181095"/>
                </a:lnTo>
                <a:lnTo>
                  <a:pt x="232613" y="166304"/>
                </a:lnTo>
                <a:lnTo>
                  <a:pt x="231165" y="150507"/>
                </a:lnTo>
                <a:lnTo>
                  <a:pt x="234069" y="129247"/>
                </a:lnTo>
                <a:lnTo>
                  <a:pt x="242771" y="109443"/>
                </a:lnTo>
                <a:lnTo>
                  <a:pt x="256841" y="93979"/>
                </a:lnTo>
                <a:lnTo>
                  <a:pt x="275846" y="85737"/>
                </a:lnTo>
                <a:lnTo>
                  <a:pt x="289989" y="88847"/>
                </a:lnTo>
                <a:lnTo>
                  <a:pt x="300821" y="98304"/>
                </a:lnTo>
                <a:lnTo>
                  <a:pt x="307777" y="111650"/>
                </a:lnTo>
                <a:lnTo>
                  <a:pt x="310295" y="126428"/>
                </a:lnTo>
                <a:lnTo>
                  <a:pt x="308443" y="149127"/>
                </a:lnTo>
                <a:lnTo>
                  <a:pt x="299857" y="170718"/>
                </a:lnTo>
                <a:lnTo>
                  <a:pt x="285112" y="187502"/>
                </a:lnTo>
                <a:lnTo>
                  <a:pt x="264786" y="195780"/>
                </a:lnTo>
                <a:close/>
              </a:path>
              <a:path w="310515" h="324485">
                <a:moveTo>
                  <a:pt x="54962" y="223285"/>
                </a:moveTo>
                <a:lnTo>
                  <a:pt x="30273" y="214297"/>
                </a:lnTo>
                <a:lnTo>
                  <a:pt x="11440" y="195190"/>
                </a:lnTo>
                <a:lnTo>
                  <a:pt x="627" y="170050"/>
                </a:lnTo>
                <a:lnTo>
                  <a:pt x="0" y="142964"/>
                </a:lnTo>
                <a:lnTo>
                  <a:pt x="3435" y="133863"/>
                </a:lnTo>
                <a:lnTo>
                  <a:pt x="9376" y="126725"/>
                </a:lnTo>
                <a:lnTo>
                  <a:pt x="17118" y="121855"/>
                </a:lnTo>
                <a:lnTo>
                  <a:pt x="25952" y="119560"/>
                </a:lnTo>
                <a:lnTo>
                  <a:pt x="74202" y="151742"/>
                </a:lnTo>
                <a:lnTo>
                  <a:pt x="83609" y="196753"/>
                </a:lnTo>
                <a:lnTo>
                  <a:pt x="80338" y="207143"/>
                </a:lnTo>
                <a:lnTo>
                  <a:pt x="74087" y="215824"/>
                </a:lnTo>
                <a:lnTo>
                  <a:pt x="65435" y="221603"/>
                </a:lnTo>
                <a:lnTo>
                  <a:pt x="54962" y="223285"/>
                </a:lnTo>
                <a:close/>
              </a:path>
              <a:path w="310515" h="324485">
                <a:moveTo>
                  <a:pt x="106311" y="324200"/>
                </a:moveTo>
                <a:lnTo>
                  <a:pt x="91881" y="321761"/>
                </a:lnTo>
                <a:lnTo>
                  <a:pt x="80381" y="312824"/>
                </a:lnTo>
                <a:lnTo>
                  <a:pt x="73532" y="299640"/>
                </a:lnTo>
                <a:lnTo>
                  <a:pt x="73050" y="284463"/>
                </a:lnTo>
                <a:lnTo>
                  <a:pt x="76363" y="263600"/>
                </a:lnTo>
                <a:lnTo>
                  <a:pt x="90685" y="224024"/>
                </a:lnTo>
                <a:lnTo>
                  <a:pt x="112452" y="191450"/>
                </a:lnTo>
                <a:lnTo>
                  <a:pt x="160943" y="167367"/>
                </a:lnTo>
                <a:lnTo>
                  <a:pt x="169717" y="166977"/>
                </a:lnTo>
                <a:lnTo>
                  <a:pt x="215061" y="185528"/>
                </a:lnTo>
                <a:lnTo>
                  <a:pt x="247599" y="218471"/>
                </a:lnTo>
                <a:lnTo>
                  <a:pt x="275405" y="261560"/>
                </a:lnTo>
                <a:lnTo>
                  <a:pt x="279067" y="275082"/>
                </a:lnTo>
                <a:lnTo>
                  <a:pt x="278534" y="287113"/>
                </a:lnTo>
                <a:lnTo>
                  <a:pt x="189625" y="296772"/>
                </a:lnTo>
                <a:lnTo>
                  <a:pt x="174459" y="298457"/>
                </a:lnTo>
                <a:lnTo>
                  <a:pt x="157030" y="303872"/>
                </a:lnTo>
                <a:lnTo>
                  <a:pt x="140518" y="312077"/>
                </a:lnTo>
                <a:lnTo>
                  <a:pt x="123939" y="319908"/>
                </a:lnTo>
                <a:lnTo>
                  <a:pt x="106311" y="324200"/>
                </a:lnTo>
                <a:close/>
              </a:path>
              <a:path w="310515" h="324485">
                <a:moveTo>
                  <a:pt x="247093" y="309416"/>
                </a:moveTo>
                <a:lnTo>
                  <a:pt x="234006" y="307419"/>
                </a:lnTo>
                <a:lnTo>
                  <a:pt x="219375" y="302998"/>
                </a:lnTo>
                <a:lnTo>
                  <a:pt x="204589" y="298868"/>
                </a:lnTo>
                <a:lnTo>
                  <a:pt x="189625" y="296772"/>
                </a:lnTo>
                <a:lnTo>
                  <a:pt x="278534" y="287113"/>
                </a:lnTo>
                <a:lnTo>
                  <a:pt x="278448" y="289034"/>
                </a:lnTo>
                <a:lnTo>
                  <a:pt x="271230" y="300518"/>
                </a:lnTo>
                <a:lnTo>
                  <a:pt x="260140" y="307213"/>
                </a:lnTo>
                <a:lnTo>
                  <a:pt x="247093" y="309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8579881" y="2751154"/>
            <a:ext cx="275665" cy="290793"/>
          </a:xfrm>
          <a:custGeom>
            <a:avLst/>
            <a:gdLst/>
            <a:ahLst/>
            <a:cxnLst/>
            <a:rect l="l" t="t" r="r" b="b"/>
            <a:pathLst>
              <a:path w="312420" h="329564">
                <a:moveTo>
                  <a:pt x="201759" y="132615"/>
                </a:moveTo>
                <a:lnTo>
                  <a:pt x="198289" y="131382"/>
                </a:lnTo>
                <a:lnTo>
                  <a:pt x="183738" y="121007"/>
                </a:lnTo>
                <a:lnTo>
                  <a:pt x="175470" y="105087"/>
                </a:lnTo>
                <a:lnTo>
                  <a:pt x="172889" y="86539"/>
                </a:lnTo>
                <a:lnTo>
                  <a:pt x="175400" y="68280"/>
                </a:lnTo>
                <a:lnTo>
                  <a:pt x="182145" y="49381"/>
                </a:lnTo>
                <a:lnTo>
                  <a:pt x="193319" y="32480"/>
                </a:lnTo>
                <a:lnTo>
                  <a:pt x="208494" y="20175"/>
                </a:lnTo>
                <a:lnTo>
                  <a:pt x="227239" y="15066"/>
                </a:lnTo>
                <a:lnTo>
                  <a:pt x="228585" y="15176"/>
                </a:lnTo>
                <a:lnTo>
                  <a:pt x="229242" y="15266"/>
                </a:lnTo>
                <a:lnTo>
                  <a:pt x="242666" y="20779"/>
                </a:lnTo>
                <a:lnTo>
                  <a:pt x="252312" y="31751"/>
                </a:lnTo>
                <a:lnTo>
                  <a:pt x="257857" y="45912"/>
                </a:lnTo>
                <a:lnTo>
                  <a:pt x="258957" y="60679"/>
                </a:lnTo>
                <a:lnTo>
                  <a:pt x="255520" y="84320"/>
                </a:lnTo>
                <a:lnTo>
                  <a:pt x="245693" y="106008"/>
                </a:lnTo>
                <a:lnTo>
                  <a:pt x="230051" y="123031"/>
                </a:lnTo>
                <a:lnTo>
                  <a:pt x="209146" y="132365"/>
                </a:lnTo>
                <a:lnTo>
                  <a:pt x="205513" y="132839"/>
                </a:lnTo>
                <a:lnTo>
                  <a:pt x="201759" y="132615"/>
                </a:lnTo>
                <a:close/>
              </a:path>
              <a:path w="312420" h="329564">
                <a:moveTo>
                  <a:pt x="119652" y="426"/>
                </a:moveTo>
                <a:lnTo>
                  <a:pt x="116756" y="0"/>
                </a:lnTo>
                <a:lnTo>
                  <a:pt x="119119" y="282"/>
                </a:lnTo>
                <a:lnTo>
                  <a:pt x="119652" y="426"/>
                </a:lnTo>
                <a:close/>
              </a:path>
              <a:path w="312420" h="329564">
                <a:moveTo>
                  <a:pt x="114953" y="119899"/>
                </a:moveTo>
                <a:lnTo>
                  <a:pt x="78956" y="80031"/>
                </a:lnTo>
                <a:lnTo>
                  <a:pt x="75753" y="54494"/>
                </a:lnTo>
                <a:lnTo>
                  <a:pt x="79877" y="29420"/>
                </a:lnTo>
                <a:lnTo>
                  <a:pt x="85419" y="17816"/>
                </a:lnTo>
                <a:lnTo>
                  <a:pt x="93988" y="7979"/>
                </a:lnTo>
                <a:lnTo>
                  <a:pt x="104721" y="1508"/>
                </a:lnTo>
                <a:lnTo>
                  <a:pt x="116757" y="0"/>
                </a:lnTo>
                <a:lnTo>
                  <a:pt x="119652" y="426"/>
                </a:lnTo>
                <a:lnTo>
                  <a:pt x="150764" y="32300"/>
                </a:lnTo>
                <a:lnTo>
                  <a:pt x="155730" y="53172"/>
                </a:lnTo>
                <a:lnTo>
                  <a:pt x="155636" y="74357"/>
                </a:lnTo>
                <a:lnTo>
                  <a:pt x="152048" y="90142"/>
                </a:lnTo>
                <a:lnTo>
                  <a:pt x="144504" y="104675"/>
                </a:lnTo>
                <a:lnTo>
                  <a:pt x="133140" y="115424"/>
                </a:lnTo>
                <a:lnTo>
                  <a:pt x="118091" y="119857"/>
                </a:lnTo>
                <a:lnTo>
                  <a:pt x="114953" y="119899"/>
                </a:lnTo>
                <a:close/>
              </a:path>
              <a:path w="312420" h="329564">
                <a:moveTo>
                  <a:pt x="249340" y="222706"/>
                </a:moveTo>
                <a:lnTo>
                  <a:pt x="235957" y="215231"/>
                </a:lnTo>
                <a:lnTo>
                  <a:pt x="228093" y="202017"/>
                </a:lnTo>
                <a:lnTo>
                  <a:pt x="225533" y="186075"/>
                </a:lnTo>
                <a:lnTo>
                  <a:pt x="228065" y="170417"/>
                </a:lnTo>
                <a:lnTo>
                  <a:pt x="236172" y="150563"/>
                </a:lnTo>
                <a:lnTo>
                  <a:pt x="249530" y="133579"/>
                </a:lnTo>
                <a:lnTo>
                  <a:pt x="267003" y="122147"/>
                </a:lnTo>
                <a:lnTo>
                  <a:pt x="287455" y="118949"/>
                </a:lnTo>
                <a:lnTo>
                  <a:pt x="300374" y="125517"/>
                </a:lnTo>
                <a:lnTo>
                  <a:pt x="308506" y="137398"/>
                </a:lnTo>
                <a:lnTo>
                  <a:pt x="311917" y="152070"/>
                </a:lnTo>
                <a:lnTo>
                  <a:pt x="310673" y="167010"/>
                </a:lnTo>
                <a:lnTo>
                  <a:pt x="303227" y="188520"/>
                </a:lnTo>
                <a:lnTo>
                  <a:pt x="289536" y="207264"/>
                </a:lnTo>
                <a:lnTo>
                  <a:pt x="271081" y="219805"/>
                </a:lnTo>
                <a:lnTo>
                  <a:pt x="249340" y="222706"/>
                </a:lnTo>
                <a:close/>
              </a:path>
              <a:path w="312420" h="329564">
                <a:moveTo>
                  <a:pt x="39345" y="196551"/>
                </a:moveTo>
                <a:lnTo>
                  <a:pt x="17681" y="181637"/>
                </a:lnTo>
                <a:lnTo>
                  <a:pt x="4207" y="158401"/>
                </a:lnTo>
                <a:lnTo>
                  <a:pt x="0" y="131342"/>
                </a:lnTo>
                <a:lnTo>
                  <a:pt x="6138" y="104960"/>
                </a:lnTo>
                <a:lnTo>
                  <a:pt x="11730" y="97013"/>
                </a:lnTo>
                <a:lnTo>
                  <a:pt x="19261" y="91597"/>
                </a:lnTo>
                <a:lnTo>
                  <a:pt x="27968" y="88830"/>
                </a:lnTo>
                <a:lnTo>
                  <a:pt x="37093" y="88830"/>
                </a:lnTo>
                <a:lnTo>
                  <a:pt x="75792" y="132125"/>
                </a:lnTo>
                <a:lnTo>
                  <a:pt x="78585" y="155341"/>
                </a:lnTo>
                <a:lnTo>
                  <a:pt x="73688" y="178070"/>
                </a:lnTo>
                <a:lnTo>
                  <a:pt x="67934" y="187306"/>
                </a:lnTo>
                <a:lnTo>
                  <a:pt x="59720" y="194138"/>
                </a:lnTo>
                <a:lnTo>
                  <a:pt x="49904" y="197556"/>
                </a:lnTo>
                <a:lnTo>
                  <a:pt x="39345" y="196551"/>
                </a:lnTo>
                <a:close/>
              </a:path>
              <a:path w="312420" h="329564">
                <a:moveTo>
                  <a:pt x="63926" y="307170"/>
                </a:moveTo>
                <a:lnTo>
                  <a:pt x="50562" y="301179"/>
                </a:lnTo>
                <a:lnTo>
                  <a:pt x="41655" y="289633"/>
                </a:lnTo>
                <a:lnTo>
                  <a:pt x="38307" y="275147"/>
                </a:lnTo>
                <a:lnTo>
                  <a:pt x="41620" y="260331"/>
                </a:lnTo>
                <a:lnTo>
                  <a:pt x="60904" y="222919"/>
                </a:lnTo>
                <a:lnTo>
                  <a:pt x="88037" y="191027"/>
                </a:lnTo>
                <a:lnTo>
                  <a:pt x="137797" y="168747"/>
                </a:lnTo>
                <a:lnTo>
                  <a:pt x="155880" y="169074"/>
                </a:lnTo>
                <a:lnTo>
                  <a:pt x="203752" y="200271"/>
                </a:lnTo>
                <a:lnTo>
                  <a:pt x="227049" y="240350"/>
                </a:lnTo>
                <a:lnTo>
                  <a:pt x="243238" y="289064"/>
                </a:lnTo>
                <a:lnTo>
                  <a:pt x="243416" y="303076"/>
                </a:lnTo>
                <a:lnTo>
                  <a:pt x="239903" y="314589"/>
                </a:lnTo>
                <a:lnTo>
                  <a:pt x="151419" y="301575"/>
                </a:lnTo>
                <a:lnTo>
                  <a:pt x="136316" y="299391"/>
                </a:lnTo>
                <a:lnTo>
                  <a:pt x="118093" y="300249"/>
                </a:lnTo>
                <a:lnTo>
                  <a:pt x="100063" y="304039"/>
                </a:lnTo>
                <a:lnTo>
                  <a:pt x="82061" y="307450"/>
                </a:lnTo>
                <a:lnTo>
                  <a:pt x="63926" y="307170"/>
                </a:lnTo>
                <a:close/>
              </a:path>
              <a:path w="312420" h="329564">
                <a:moveTo>
                  <a:pt x="203908" y="328273"/>
                </a:moveTo>
                <a:lnTo>
                  <a:pt x="191735" y="323047"/>
                </a:lnTo>
                <a:lnTo>
                  <a:pt x="178670" y="315087"/>
                </a:lnTo>
                <a:lnTo>
                  <a:pt x="165384" y="307368"/>
                </a:lnTo>
                <a:lnTo>
                  <a:pt x="151419" y="301575"/>
                </a:lnTo>
                <a:lnTo>
                  <a:pt x="239903" y="314589"/>
                </a:lnTo>
                <a:lnTo>
                  <a:pt x="239341" y="316428"/>
                </a:lnTo>
                <a:lnTo>
                  <a:pt x="229493" y="325730"/>
                </a:lnTo>
                <a:lnTo>
                  <a:pt x="217088" y="329423"/>
                </a:lnTo>
                <a:lnTo>
                  <a:pt x="203908" y="328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8304631" y="843831"/>
            <a:ext cx="272863" cy="290793"/>
          </a:xfrm>
          <a:custGeom>
            <a:avLst/>
            <a:gdLst/>
            <a:ahLst/>
            <a:cxnLst/>
            <a:rect l="l" t="t" r="r" b="b"/>
            <a:pathLst>
              <a:path w="309245" h="329565">
                <a:moveTo>
                  <a:pt x="194530" y="120136"/>
                </a:moveTo>
                <a:lnTo>
                  <a:pt x="152898" y="85292"/>
                </a:lnTo>
                <a:lnTo>
                  <a:pt x="149667" y="67147"/>
                </a:lnTo>
                <a:lnTo>
                  <a:pt x="150266" y="47079"/>
                </a:lnTo>
                <a:lnTo>
                  <a:pt x="166336" y="11115"/>
                </a:lnTo>
                <a:lnTo>
                  <a:pt x="184586" y="0"/>
                </a:lnTo>
                <a:lnTo>
                  <a:pt x="199018" y="1068"/>
                </a:lnTo>
                <a:lnTo>
                  <a:pt x="211567" y="8504"/>
                </a:lnTo>
                <a:lnTo>
                  <a:pt x="221198" y="20247"/>
                </a:lnTo>
                <a:lnTo>
                  <a:pt x="226788" y="33948"/>
                </a:lnTo>
                <a:lnTo>
                  <a:pt x="230795" y="57499"/>
                </a:lnTo>
                <a:lnTo>
                  <a:pt x="228123" y="81178"/>
                </a:lnTo>
                <a:lnTo>
                  <a:pt x="218486" y="102229"/>
                </a:lnTo>
                <a:lnTo>
                  <a:pt x="201478" y="117602"/>
                </a:lnTo>
                <a:lnTo>
                  <a:pt x="198169" y="119182"/>
                </a:lnTo>
                <a:lnTo>
                  <a:pt x="194530" y="120136"/>
                </a:lnTo>
                <a:close/>
              </a:path>
              <a:path w="309245" h="329565">
                <a:moveTo>
                  <a:pt x="75772" y="19947"/>
                </a:moveTo>
                <a:lnTo>
                  <a:pt x="72887" y="20442"/>
                </a:lnTo>
                <a:lnTo>
                  <a:pt x="75220" y="19976"/>
                </a:lnTo>
                <a:lnTo>
                  <a:pt x="75772" y="19947"/>
                </a:lnTo>
                <a:close/>
              </a:path>
              <a:path w="309245" h="329565">
                <a:moveTo>
                  <a:pt x="108068" y="135024"/>
                </a:moveTo>
                <a:lnTo>
                  <a:pt x="104927" y="135490"/>
                </a:lnTo>
                <a:lnTo>
                  <a:pt x="101785" y="135324"/>
                </a:lnTo>
                <a:lnTo>
                  <a:pt x="78852" y="126241"/>
                </a:lnTo>
                <a:lnTo>
                  <a:pt x="61567" y="108299"/>
                </a:lnTo>
                <a:lnTo>
                  <a:pt x="50663" y="85009"/>
                </a:lnTo>
                <a:lnTo>
                  <a:pt x="46869" y="59883"/>
                </a:lnTo>
                <a:lnTo>
                  <a:pt x="48568" y="47125"/>
                </a:lnTo>
                <a:lnTo>
                  <a:pt x="53690" y="35107"/>
                </a:lnTo>
                <a:lnTo>
                  <a:pt x="61906" y="25617"/>
                </a:lnTo>
                <a:lnTo>
                  <a:pt x="72887" y="20442"/>
                </a:lnTo>
                <a:lnTo>
                  <a:pt x="75772" y="19947"/>
                </a:lnTo>
                <a:lnTo>
                  <a:pt x="115167" y="40588"/>
                </a:lnTo>
                <a:lnTo>
                  <a:pt x="132742" y="79069"/>
                </a:lnTo>
                <a:lnTo>
                  <a:pt x="134188" y="95196"/>
                </a:lnTo>
                <a:lnTo>
                  <a:pt x="131486" y="111361"/>
                </a:lnTo>
                <a:lnTo>
                  <a:pt x="123986" y="125115"/>
                </a:lnTo>
                <a:lnTo>
                  <a:pt x="111039" y="134008"/>
                </a:lnTo>
                <a:lnTo>
                  <a:pt x="108068" y="135024"/>
                </a:lnTo>
                <a:close/>
              </a:path>
              <a:path w="309245" h="329565">
                <a:moveTo>
                  <a:pt x="267503" y="191021"/>
                </a:moveTo>
                <a:lnTo>
                  <a:pt x="252476" y="188072"/>
                </a:lnTo>
                <a:lnTo>
                  <a:pt x="240931" y="177951"/>
                </a:lnTo>
                <a:lnTo>
                  <a:pt x="233591" y="163586"/>
                </a:lnTo>
                <a:lnTo>
                  <a:pt x="231180" y="147908"/>
                </a:lnTo>
                <a:lnTo>
                  <a:pt x="232780" y="126508"/>
                </a:lnTo>
                <a:lnTo>
                  <a:pt x="240257" y="106205"/>
                </a:lnTo>
                <a:lnTo>
                  <a:pt x="253356" y="89902"/>
                </a:lnTo>
                <a:lnTo>
                  <a:pt x="271821" y="80504"/>
                </a:lnTo>
                <a:lnTo>
                  <a:pt x="286127" y="82735"/>
                </a:lnTo>
                <a:lnTo>
                  <a:pt x="297516" y="91506"/>
                </a:lnTo>
                <a:lnTo>
                  <a:pt x="305274" y="104398"/>
                </a:lnTo>
                <a:lnTo>
                  <a:pt x="308690" y="118993"/>
                </a:lnTo>
                <a:lnTo>
                  <a:pt x="308228" y="141762"/>
                </a:lnTo>
                <a:lnTo>
                  <a:pt x="300977" y="163843"/>
                </a:lnTo>
                <a:lnTo>
                  <a:pt x="287285" y="181505"/>
                </a:lnTo>
                <a:lnTo>
                  <a:pt x="267503" y="191021"/>
                </a:lnTo>
                <a:close/>
              </a:path>
              <a:path w="309245" h="329565">
                <a:moveTo>
                  <a:pt x="59763" y="231416"/>
                </a:moveTo>
                <a:lnTo>
                  <a:pt x="34572" y="223968"/>
                </a:lnTo>
                <a:lnTo>
                  <a:pt x="14608" y="206058"/>
                </a:lnTo>
                <a:lnTo>
                  <a:pt x="2280" y="181633"/>
                </a:lnTo>
                <a:lnTo>
                  <a:pt x="0" y="154637"/>
                </a:lnTo>
                <a:lnTo>
                  <a:pt x="2872" y="145341"/>
                </a:lnTo>
                <a:lnTo>
                  <a:pt x="8367" y="137850"/>
                </a:lnTo>
                <a:lnTo>
                  <a:pt x="15796" y="132512"/>
                </a:lnTo>
                <a:lnTo>
                  <a:pt x="24473" y="129675"/>
                </a:lnTo>
                <a:lnTo>
                  <a:pt x="29226" y="128908"/>
                </a:lnTo>
                <a:lnTo>
                  <a:pt x="34181" y="129306"/>
                </a:lnTo>
                <a:lnTo>
                  <a:pt x="74598" y="158821"/>
                </a:lnTo>
                <a:lnTo>
                  <a:pt x="86736" y="203167"/>
                </a:lnTo>
                <a:lnTo>
                  <a:pt x="84106" y="213739"/>
                </a:lnTo>
                <a:lnTo>
                  <a:pt x="78397" y="222789"/>
                </a:lnTo>
                <a:lnTo>
                  <a:pt x="70115" y="229091"/>
                </a:lnTo>
                <a:lnTo>
                  <a:pt x="59763" y="231416"/>
                </a:lnTo>
                <a:close/>
              </a:path>
              <a:path w="309245" h="329565">
                <a:moveTo>
                  <a:pt x="117179" y="328973"/>
                </a:moveTo>
                <a:lnTo>
                  <a:pt x="102627" y="327429"/>
                </a:lnTo>
                <a:lnTo>
                  <a:pt x="90604" y="319218"/>
                </a:lnTo>
                <a:lnTo>
                  <a:pt x="82962" y="306482"/>
                </a:lnTo>
                <a:lnTo>
                  <a:pt x="81554" y="291363"/>
                </a:lnTo>
                <a:lnTo>
                  <a:pt x="83586" y="270334"/>
                </a:lnTo>
                <a:lnTo>
                  <a:pt x="95465" y="229950"/>
                </a:lnTo>
                <a:lnTo>
                  <a:pt x="115201" y="196095"/>
                </a:lnTo>
                <a:lnTo>
                  <a:pt x="162130" y="169066"/>
                </a:lnTo>
                <a:lnTo>
                  <a:pt x="170862" y="168136"/>
                </a:lnTo>
                <a:lnTo>
                  <a:pt x="217255" y="183854"/>
                </a:lnTo>
                <a:lnTo>
                  <a:pt x="251744" y="214727"/>
                </a:lnTo>
                <a:lnTo>
                  <a:pt x="282129" y="256021"/>
                </a:lnTo>
                <a:lnTo>
                  <a:pt x="286812" y="281332"/>
                </a:lnTo>
                <a:lnTo>
                  <a:pt x="198661" y="296458"/>
                </a:lnTo>
                <a:lnTo>
                  <a:pt x="183626" y="299075"/>
                </a:lnTo>
                <a:lnTo>
                  <a:pt x="166562" y="305555"/>
                </a:lnTo>
                <a:lnTo>
                  <a:pt x="150581" y="314763"/>
                </a:lnTo>
                <a:lnTo>
                  <a:pt x="134512" y="323601"/>
                </a:lnTo>
                <a:lnTo>
                  <a:pt x="117179" y="328973"/>
                </a:lnTo>
                <a:close/>
              </a:path>
              <a:path w="309245" h="329565">
                <a:moveTo>
                  <a:pt x="256793" y="305532"/>
                </a:moveTo>
                <a:lnTo>
                  <a:pt x="243609" y="304346"/>
                </a:lnTo>
                <a:lnTo>
                  <a:pt x="228735" y="300837"/>
                </a:lnTo>
                <a:lnTo>
                  <a:pt x="213725" y="297626"/>
                </a:lnTo>
                <a:lnTo>
                  <a:pt x="198661" y="296458"/>
                </a:lnTo>
                <a:lnTo>
                  <a:pt x="286812" y="281332"/>
                </a:lnTo>
                <a:lnTo>
                  <a:pt x="286844" y="283255"/>
                </a:lnTo>
                <a:lnTo>
                  <a:pt x="280341" y="295162"/>
                </a:lnTo>
                <a:lnTo>
                  <a:pt x="269680" y="302529"/>
                </a:lnTo>
                <a:lnTo>
                  <a:pt x="256793" y="30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8528245" y="1510095"/>
            <a:ext cx="275665" cy="287991"/>
          </a:xfrm>
          <a:custGeom>
            <a:avLst/>
            <a:gdLst/>
            <a:ahLst/>
            <a:cxnLst/>
            <a:rect l="l" t="t" r="r" b="b"/>
            <a:pathLst>
              <a:path w="312420" h="326389">
                <a:moveTo>
                  <a:pt x="201698" y="130032"/>
                </a:moveTo>
                <a:lnTo>
                  <a:pt x="198193" y="128902"/>
                </a:lnTo>
                <a:lnTo>
                  <a:pt x="183345" y="118964"/>
                </a:lnTo>
                <a:lnTo>
                  <a:pt x="174612" y="103297"/>
                </a:lnTo>
                <a:lnTo>
                  <a:pt x="171486" y="84834"/>
                </a:lnTo>
                <a:lnTo>
                  <a:pt x="173460" y="66508"/>
                </a:lnTo>
                <a:lnTo>
                  <a:pt x="179645" y="47417"/>
                </a:lnTo>
                <a:lnTo>
                  <a:pt x="190318" y="30191"/>
                </a:lnTo>
                <a:lnTo>
                  <a:pt x="205124" y="17441"/>
                </a:lnTo>
                <a:lnTo>
                  <a:pt x="223710" y="11777"/>
                </a:lnTo>
                <a:lnTo>
                  <a:pt x="225059" y="11847"/>
                </a:lnTo>
                <a:lnTo>
                  <a:pt x="255222" y="41700"/>
                </a:lnTo>
                <a:lnTo>
                  <a:pt x="256755" y="56428"/>
                </a:lnTo>
                <a:lnTo>
                  <a:pt x="254016" y="80161"/>
                </a:lnTo>
                <a:lnTo>
                  <a:pt x="244831" y="102131"/>
                </a:lnTo>
                <a:lnTo>
                  <a:pt x="229696" y="119612"/>
                </a:lnTo>
                <a:lnTo>
                  <a:pt x="209075" y="129562"/>
                </a:lnTo>
                <a:lnTo>
                  <a:pt x="205457" y="130144"/>
                </a:lnTo>
                <a:lnTo>
                  <a:pt x="201698" y="130032"/>
                </a:lnTo>
                <a:close/>
              </a:path>
              <a:path w="312420" h="326389">
                <a:moveTo>
                  <a:pt x="115740" y="339"/>
                </a:moveTo>
                <a:lnTo>
                  <a:pt x="112833" y="0"/>
                </a:lnTo>
                <a:lnTo>
                  <a:pt x="115202" y="211"/>
                </a:lnTo>
                <a:lnTo>
                  <a:pt x="115740" y="339"/>
                </a:lnTo>
                <a:close/>
              </a:path>
              <a:path w="312420" h="326389">
                <a:moveTo>
                  <a:pt x="114556" y="119900"/>
                </a:moveTo>
                <a:lnTo>
                  <a:pt x="77402" y="81119"/>
                </a:lnTo>
                <a:lnTo>
                  <a:pt x="73450" y="55689"/>
                </a:lnTo>
                <a:lnTo>
                  <a:pt x="76835" y="30503"/>
                </a:lnTo>
                <a:lnTo>
                  <a:pt x="82033" y="18739"/>
                </a:lnTo>
                <a:lnTo>
                  <a:pt x="90309" y="8652"/>
                </a:lnTo>
                <a:lnTo>
                  <a:pt x="100847" y="1865"/>
                </a:lnTo>
                <a:lnTo>
                  <a:pt x="112833" y="0"/>
                </a:lnTo>
                <a:lnTo>
                  <a:pt x="115740" y="339"/>
                </a:lnTo>
                <a:lnTo>
                  <a:pt x="147775" y="31275"/>
                </a:lnTo>
                <a:lnTo>
                  <a:pt x="153883" y="73169"/>
                </a:lnTo>
                <a:lnTo>
                  <a:pt x="150761" y="89054"/>
                </a:lnTo>
                <a:lnTo>
                  <a:pt x="143647" y="103805"/>
                </a:lnTo>
                <a:lnTo>
                  <a:pt x="132604" y="114887"/>
                </a:lnTo>
                <a:lnTo>
                  <a:pt x="117692" y="119765"/>
                </a:lnTo>
                <a:lnTo>
                  <a:pt x="114556" y="119900"/>
                </a:lnTo>
                <a:close/>
              </a:path>
              <a:path w="312420" h="326389">
                <a:moveTo>
                  <a:pt x="251909" y="218669"/>
                </a:moveTo>
                <a:lnTo>
                  <a:pt x="238312" y="211596"/>
                </a:lnTo>
                <a:lnTo>
                  <a:pt x="230063" y="198621"/>
                </a:lnTo>
                <a:lnTo>
                  <a:pt x="227035" y="182762"/>
                </a:lnTo>
                <a:lnTo>
                  <a:pt x="229105" y="167035"/>
                </a:lnTo>
                <a:lnTo>
                  <a:pt x="236625" y="146950"/>
                </a:lnTo>
                <a:lnTo>
                  <a:pt x="249477" y="129576"/>
                </a:lnTo>
                <a:lnTo>
                  <a:pt x="266606" y="117630"/>
                </a:lnTo>
                <a:lnTo>
                  <a:pt x="286956" y="113825"/>
                </a:lnTo>
                <a:lnTo>
                  <a:pt x="300062" y="120007"/>
                </a:lnTo>
                <a:lnTo>
                  <a:pt x="308539" y="131641"/>
                </a:lnTo>
                <a:lnTo>
                  <a:pt x="312381" y="146205"/>
                </a:lnTo>
                <a:lnTo>
                  <a:pt x="311577" y="161176"/>
                </a:lnTo>
                <a:lnTo>
                  <a:pt x="304767" y="182898"/>
                </a:lnTo>
                <a:lnTo>
                  <a:pt x="291634" y="202041"/>
                </a:lnTo>
                <a:lnTo>
                  <a:pt x="273555" y="215124"/>
                </a:lnTo>
                <a:lnTo>
                  <a:pt x="251909" y="218669"/>
                </a:lnTo>
                <a:close/>
              </a:path>
              <a:path w="312420" h="326389">
                <a:moveTo>
                  <a:pt x="41246" y="198766"/>
                </a:moveTo>
                <a:lnTo>
                  <a:pt x="19153" y="184503"/>
                </a:lnTo>
                <a:lnTo>
                  <a:pt x="5001" y="161677"/>
                </a:lnTo>
                <a:lnTo>
                  <a:pt x="0" y="134754"/>
                </a:lnTo>
                <a:lnTo>
                  <a:pt x="5359" y="108201"/>
                </a:lnTo>
                <a:lnTo>
                  <a:pt x="10715" y="100092"/>
                </a:lnTo>
                <a:lnTo>
                  <a:pt x="18083" y="94454"/>
                </a:lnTo>
                <a:lnTo>
                  <a:pt x="26706" y="91430"/>
                </a:lnTo>
                <a:lnTo>
                  <a:pt x="35826" y="91157"/>
                </a:lnTo>
                <a:lnTo>
                  <a:pt x="40602" y="91764"/>
                </a:lnTo>
                <a:lnTo>
                  <a:pt x="75782" y="133286"/>
                </a:lnTo>
                <a:lnTo>
                  <a:pt x="79256" y="156409"/>
                </a:lnTo>
                <a:lnTo>
                  <a:pt x="75031" y="179273"/>
                </a:lnTo>
                <a:lnTo>
                  <a:pt x="69550" y="188676"/>
                </a:lnTo>
                <a:lnTo>
                  <a:pt x="61541" y="195749"/>
                </a:lnTo>
                <a:lnTo>
                  <a:pt x="51830" y="199457"/>
                </a:lnTo>
                <a:lnTo>
                  <a:pt x="41246" y="198766"/>
                </a:lnTo>
                <a:close/>
              </a:path>
              <a:path w="312420" h="326389">
                <a:moveTo>
                  <a:pt x="69069" y="308607"/>
                </a:moveTo>
                <a:lnTo>
                  <a:pt x="55535" y="303015"/>
                </a:lnTo>
                <a:lnTo>
                  <a:pt x="46293" y="291739"/>
                </a:lnTo>
                <a:lnTo>
                  <a:pt x="42520" y="277358"/>
                </a:lnTo>
                <a:lnTo>
                  <a:pt x="45396" y="262451"/>
                </a:lnTo>
                <a:lnTo>
                  <a:pt x="63571" y="224482"/>
                </a:lnTo>
                <a:lnTo>
                  <a:pt x="89754" y="191798"/>
                </a:lnTo>
                <a:lnTo>
                  <a:pt x="138837" y="168049"/>
                </a:lnTo>
                <a:lnTo>
                  <a:pt x="156921" y="167839"/>
                </a:lnTo>
                <a:lnTo>
                  <a:pt x="165561" y="169412"/>
                </a:lnTo>
                <a:lnTo>
                  <a:pt x="205689" y="197600"/>
                </a:lnTo>
                <a:lnTo>
                  <a:pt x="230155" y="236970"/>
                </a:lnTo>
                <a:lnTo>
                  <a:pt x="247770" y="285181"/>
                </a:lnTo>
                <a:lnTo>
                  <a:pt x="248360" y="299182"/>
                </a:lnTo>
                <a:lnTo>
                  <a:pt x="245187" y="310794"/>
                </a:lnTo>
                <a:lnTo>
                  <a:pt x="156360" y="300415"/>
                </a:lnTo>
                <a:lnTo>
                  <a:pt x="141199" y="298680"/>
                </a:lnTo>
                <a:lnTo>
                  <a:pt x="123010" y="300080"/>
                </a:lnTo>
                <a:lnTo>
                  <a:pt x="105099" y="304403"/>
                </a:lnTo>
                <a:lnTo>
                  <a:pt x="87206" y="308347"/>
                </a:lnTo>
                <a:lnTo>
                  <a:pt x="69069" y="308607"/>
                </a:lnTo>
                <a:close/>
              </a:path>
              <a:path w="312420" h="326389">
                <a:moveTo>
                  <a:pt x="209611" y="325542"/>
                </a:moveTo>
                <a:lnTo>
                  <a:pt x="197290" y="320680"/>
                </a:lnTo>
                <a:lnTo>
                  <a:pt x="183997" y="313111"/>
                </a:lnTo>
                <a:lnTo>
                  <a:pt x="170490" y="305790"/>
                </a:lnTo>
                <a:lnTo>
                  <a:pt x="156360" y="300415"/>
                </a:lnTo>
                <a:lnTo>
                  <a:pt x="245187" y="310794"/>
                </a:lnTo>
                <a:lnTo>
                  <a:pt x="244680" y="312649"/>
                </a:lnTo>
                <a:lnTo>
                  <a:pt x="235110" y="322240"/>
                </a:lnTo>
                <a:lnTo>
                  <a:pt x="222819" y="326299"/>
                </a:lnTo>
                <a:lnTo>
                  <a:pt x="209611" y="325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8600" y="762000"/>
            <a:ext cx="7261412" cy="4371955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2001477" marR="4483" indent="-33059">
              <a:lnSpc>
                <a:spcPct val="116700"/>
              </a:lnSpc>
              <a:spcBef>
                <a:spcPts val="79"/>
              </a:spcBef>
            </a:pPr>
            <a:r>
              <a:rPr sz="12500" spc="490" dirty="0">
                <a:solidFill>
                  <a:srgbClr val="FF1616"/>
                </a:solidFill>
              </a:rPr>
              <a:t>S</a:t>
            </a:r>
            <a:r>
              <a:rPr sz="12500" spc="490" dirty="0"/>
              <a:t>tay </a:t>
            </a:r>
            <a:r>
              <a:rPr sz="12500" spc="207" dirty="0"/>
              <a:t>Safe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3366" y="5486950"/>
            <a:ext cx="1333292" cy="1368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81" name="Rectangle 276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87" y="401393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b="1" u="sng" dirty="0"/>
              <a:t>PAWS: Hallway &amp; Lockers</a:t>
            </a:r>
          </a:p>
        </p:txBody>
      </p:sp>
      <p:sp>
        <p:nvSpPr>
          <p:cNvPr id="276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72899"/>
            <a:ext cx="3586551" cy="3320668"/>
          </a:xfrm>
        </p:spPr>
        <p:txBody>
          <a:bodyPr>
            <a:normAutofit/>
          </a:bodyPr>
          <a:lstStyle/>
          <a:p>
            <a:pPr lvl="0">
              <a:buClr>
                <a:srgbClr val="254E78"/>
              </a:buClr>
            </a:pPr>
            <a:r>
              <a:rPr lang="en-US" sz="2300" dirty="0"/>
              <a:t>Keep hands &amp; feet to self</a:t>
            </a:r>
          </a:p>
          <a:p>
            <a:pPr lvl="0">
              <a:buClr>
                <a:srgbClr val="254E78"/>
              </a:buClr>
            </a:pPr>
            <a:r>
              <a:rPr lang="en-US" sz="2300" dirty="0"/>
              <a:t>Positive language</a:t>
            </a:r>
          </a:p>
          <a:p>
            <a:pPr lvl="0">
              <a:buClr>
                <a:srgbClr val="254E78"/>
              </a:buClr>
            </a:pPr>
            <a:r>
              <a:rPr lang="en-US" sz="2300" dirty="0"/>
              <a:t>Appropriate volume</a:t>
            </a:r>
          </a:p>
          <a:p>
            <a:pPr lvl="0">
              <a:buClr>
                <a:srgbClr val="254E78"/>
              </a:buClr>
            </a:pPr>
            <a:r>
              <a:rPr lang="en-US" sz="2300" dirty="0"/>
              <a:t>Be efficient with your time</a:t>
            </a:r>
          </a:p>
          <a:p>
            <a:pPr lvl="0">
              <a:buClr>
                <a:srgbClr val="254E78"/>
              </a:buClr>
            </a:pPr>
            <a:r>
              <a:rPr lang="en-US" sz="2300" dirty="0"/>
              <a:t>Use your locker only</a:t>
            </a:r>
          </a:p>
          <a:p>
            <a:pPr lvl="0">
              <a:buClr>
                <a:srgbClr val="254E78"/>
              </a:buClr>
            </a:pPr>
            <a:r>
              <a:rPr lang="en-US" sz="2300" dirty="0"/>
              <a:t>Keep your locker combination to yourself</a:t>
            </a:r>
          </a:p>
          <a:p>
            <a:pPr>
              <a:buClr>
                <a:srgbClr val="254E78"/>
              </a:buClr>
            </a:pPr>
            <a:endParaRPr lang="en-US" sz="1900" dirty="0"/>
          </a:p>
        </p:txBody>
      </p:sp>
      <p:pic>
        <p:nvPicPr>
          <p:cNvPr id="17410" name="Picture 2" descr="Is Gainesville Middle School safe? - Gainesville Times">
            <a:extLst>
              <a:ext uri="{FF2B5EF4-FFF2-40B4-BE49-F238E27FC236}">
                <a16:creationId xmlns:a16="http://schemas.microsoft.com/office/drawing/2014/main" id="{3CD90FEF-E26A-F1F7-40B9-26F588A74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4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619</Words>
  <Application>Microsoft Office PowerPoint</Application>
  <PresentationFormat>On-screen Show (4:3)</PresentationFormat>
  <Paragraphs>131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Lucida Sans</vt:lpstr>
      <vt:lpstr>Office Theme</vt:lpstr>
      <vt:lpstr>PowerPoint Presentation</vt:lpstr>
      <vt:lpstr>Practice Respect and Kindness</vt:lpstr>
      <vt:lpstr>PowerPoint Presentation</vt:lpstr>
      <vt:lpstr>        Act Responsibly</vt:lpstr>
      <vt:lpstr>PowerPoint Presentation</vt:lpstr>
      <vt:lpstr>Work Hard</vt:lpstr>
      <vt:lpstr>PowerPoint Presentation</vt:lpstr>
      <vt:lpstr>Stay Safe</vt:lpstr>
      <vt:lpstr>PAWS: Hallway &amp; Lockers</vt:lpstr>
      <vt:lpstr>PAWS: Hallway &amp; Lockers</vt:lpstr>
      <vt:lpstr>PAWS: Cafeteria</vt:lpstr>
      <vt:lpstr>PAWS: Cafeteria</vt:lpstr>
      <vt:lpstr>PAWS: Classrooms</vt:lpstr>
      <vt:lpstr>PAWS: Classrooms</vt:lpstr>
      <vt:lpstr>PAWS: Arrival/Dismissal</vt:lpstr>
      <vt:lpstr>PAWS: Arrival/Dismissal</vt:lpstr>
      <vt:lpstr>PAWS: Bathroom</vt:lpstr>
      <vt:lpstr>PAWS: Bathroom</vt:lpstr>
      <vt:lpstr>PAWS: Transportation</vt:lpstr>
      <vt:lpstr>PAWS: Transportation</vt:lpstr>
      <vt:lpstr>PAWS: Transportation</vt:lpstr>
      <vt:lpstr>PAWS: Office Areas</vt:lpstr>
      <vt:lpstr>PAWS: Office Areas</vt:lpstr>
      <vt:lpstr>PAWS: Use of Technology</vt:lpstr>
      <vt:lpstr>PAWS: Use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gearhart</dc:creator>
  <cp:lastModifiedBy>Michael Runkle</cp:lastModifiedBy>
  <cp:revision>21</cp:revision>
  <dcterms:created xsi:type="dcterms:W3CDTF">2010-08-03T15:42:11Z</dcterms:created>
  <dcterms:modified xsi:type="dcterms:W3CDTF">2022-08-19T20:23:59Z</dcterms:modified>
</cp:coreProperties>
</file>